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7" r:id="rId3"/>
  </p:sldMasterIdLst>
  <p:notesMasterIdLst>
    <p:notesMasterId r:id="rId5"/>
  </p:notesMasterIdLst>
  <p:handoutMasterIdLst>
    <p:handoutMasterId r:id="rId19"/>
  </p:handoutMasterIdLst>
  <p:sldIdLst>
    <p:sldId id="355" r:id="rId4"/>
    <p:sldId id="357" r:id="rId6"/>
    <p:sldId id="360" r:id="rId7"/>
    <p:sldId id="375" r:id="rId8"/>
    <p:sldId id="378" r:id="rId9"/>
    <p:sldId id="379" r:id="rId10"/>
    <p:sldId id="380" r:id="rId11"/>
    <p:sldId id="381" r:id="rId12"/>
    <p:sldId id="366" r:id="rId13"/>
    <p:sldId id="367" r:id="rId14"/>
    <p:sldId id="389" r:id="rId15"/>
    <p:sldId id="390" r:id="rId16"/>
    <p:sldId id="391" r:id="rId17"/>
    <p:sldId id="37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F4F4F4"/>
    <a:srgbClr val="F9F7F5"/>
    <a:srgbClr val="EEEDE9"/>
    <a:srgbClr val="F6F3F0"/>
    <a:srgbClr val="F1ECE6"/>
    <a:srgbClr val="E1E6E0"/>
    <a:srgbClr val="FFFFFF"/>
    <a:srgbClr val="7F8FA8"/>
    <a:srgbClr val="707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p:cViewPr varScale="1">
        <p:scale>
          <a:sx n="103" d="100"/>
          <a:sy n="103" d="100"/>
        </p:scale>
        <p:origin x="150"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330"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331"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1049332"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333"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32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1049325"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7F25A8C7-CC1A-4A08-9B4B-31F43B054C7F}" type="datetimeFigureOut">
              <a:rPr lang="zh-CN" altLang="en-US" smtClean="0"/>
            </a:fld>
            <a:endParaRPr lang="zh-CN" altLang="en-US"/>
          </a:p>
        </p:txBody>
      </p:sp>
      <p:sp>
        <p:nvSpPr>
          <p:cNvPr id="1049326"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327"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9328"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1049329"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幻灯片图像占位符 1"/>
          <p:cNvSpPr>
            <a:spLocks noGrp="1" noRot="1" noChangeAspect="1"/>
          </p:cNvSpPr>
          <p:nvPr>
            <p:ph type="sldImg" idx="2"/>
          </p:nvPr>
        </p:nvSpPr>
        <p:spPr/>
      </p:sp>
      <p:sp>
        <p:nvSpPr>
          <p:cNvPr id="1048591"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4" name="幻灯片图像占位符 1"/>
          <p:cNvSpPr>
            <a:spLocks noGrp="1" noRot="1" noChangeAspect="1"/>
          </p:cNvSpPr>
          <p:nvPr>
            <p:ph type="sldImg"/>
          </p:nvPr>
        </p:nvSpPr>
        <p:spPr/>
      </p:sp>
      <p:sp>
        <p:nvSpPr>
          <p:cNvPr id="1049035" name="备注占位符 2"/>
          <p:cNvSpPr>
            <a:spLocks noGrp="1"/>
          </p:cNvSpPr>
          <p:nvPr>
            <p:ph type="body" idx="1"/>
          </p:nvPr>
        </p:nvSpPr>
        <p:spPr/>
        <p:txBody>
          <a:bodyPr/>
          <a:lstStyle/>
          <a:p>
            <a:endParaRPr lang="zh-CN" altLang="en-US"/>
          </a:p>
        </p:txBody>
      </p:sp>
      <p:sp>
        <p:nvSpPr>
          <p:cNvPr id="1049036" name="灯片编号占位符 3"/>
          <p:cNvSpPr>
            <a:spLocks noGrp="1"/>
          </p:cNvSpPr>
          <p:nvPr>
            <p:ph type="sldNum" sz="quarter" idx="10"/>
          </p:nvPr>
        </p:nvSpPr>
        <p:spPr/>
        <p:txBody>
          <a:bodyPr/>
          <a:lstStyle/>
          <a:p>
            <a:fld id="{894C93D3-E1AE-49CC-B2F6-51F1B690094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48" name="幻灯片图像占位符 1"/>
          <p:cNvSpPr>
            <a:spLocks noGrp="1" noRot="1" noChangeAspect="1"/>
          </p:cNvSpPr>
          <p:nvPr>
            <p:ph type="sldImg" idx="2"/>
          </p:nvPr>
        </p:nvSpPr>
        <p:spPr/>
      </p:sp>
      <p:sp>
        <p:nvSpPr>
          <p:cNvPr id="1049249"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idx="2"/>
          </p:nvPr>
        </p:nvSpPr>
        <p:spPr/>
      </p:sp>
      <p:sp>
        <p:nvSpPr>
          <p:cNvPr id="104861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幻灯片图像占位符 1"/>
          <p:cNvSpPr>
            <a:spLocks noGrp="1" noRot="1" noChangeAspect="1"/>
          </p:cNvSpPr>
          <p:nvPr>
            <p:ph type="sldImg"/>
          </p:nvPr>
        </p:nvSpPr>
        <p:spPr/>
      </p:sp>
      <p:sp>
        <p:nvSpPr>
          <p:cNvPr id="1048682" name="备注占位符 2"/>
          <p:cNvSpPr>
            <a:spLocks noGrp="1"/>
          </p:cNvSpPr>
          <p:nvPr>
            <p:ph type="body" idx="1"/>
          </p:nvPr>
        </p:nvSpPr>
        <p:spPr/>
        <p:txBody>
          <a:bodyPr/>
          <a:lstStyle/>
          <a:p>
            <a:endParaRPr lang="zh-CN" altLang="en-US"/>
          </a:p>
        </p:txBody>
      </p:sp>
      <p:sp>
        <p:nvSpPr>
          <p:cNvPr id="1048683" name="灯片编号占位符 3"/>
          <p:cNvSpPr>
            <a:spLocks noGrp="1"/>
          </p:cNvSpPr>
          <p:nvPr>
            <p:ph type="sldNum" sz="quarter" idx="10"/>
          </p:nvPr>
        </p:nvSpPr>
        <p:spPr/>
        <p:txBody>
          <a:bodyPr/>
          <a:lstStyle/>
          <a:p>
            <a:fld id="{894C93D3-E1AE-49CC-B2F6-51F1B690094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idx="2"/>
          </p:nvPr>
        </p:nvSpPr>
        <p:spPr/>
      </p:sp>
      <p:sp>
        <p:nvSpPr>
          <p:cNvPr id="104861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C3A315-C00B-4338-9756-B113D3866B4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idx="2"/>
          </p:nvPr>
        </p:nvSpPr>
        <p:spPr/>
      </p:sp>
      <p:sp>
        <p:nvSpPr>
          <p:cNvPr id="104861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C3A315-C00B-4338-9756-B113D3866B4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C3A315-C00B-4338-9756-B113D3866B4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9" name="幻灯片图像占位符 1"/>
          <p:cNvSpPr>
            <a:spLocks noGrp="1" noRot="1" noChangeAspect="1"/>
          </p:cNvSpPr>
          <p:nvPr>
            <p:ph type="sldImg" idx="2"/>
          </p:nvPr>
        </p:nvSpPr>
        <p:spPr/>
      </p:sp>
      <p:sp>
        <p:nvSpPr>
          <p:cNvPr id="1048820"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269"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1049270"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049271"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1049272" name="页脚占位符 4"/>
          <p:cNvSpPr>
            <a:spLocks noGrp="1"/>
          </p:cNvSpPr>
          <p:nvPr>
            <p:ph type="ftr" sz="quarter" idx="11"/>
          </p:nvPr>
        </p:nvSpPr>
        <p:spPr/>
        <p:txBody>
          <a:bodyPr/>
          <a:lstStyle/>
          <a:p>
            <a:endParaRPr lang="zh-CN" altLang="en-US"/>
          </a:p>
        </p:txBody>
      </p:sp>
      <p:sp>
        <p:nvSpPr>
          <p:cNvPr id="1049273"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1049307"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49308" name="页脚占位符 3"/>
          <p:cNvSpPr>
            <a:spLocks noGrp="1"/>
          </p:cNvSpPr>
          <p:nvPr>
            <p:ph type="ftr" sz="quarter" idx="11"/>
          </p:nvPr>
        </p:nvSpPr>
        <p:spPr/>
        <p:txBody>
          <a:bodyPr/>
          <a:lstStyle/>
          <a:p>
            <a:endParaRPr lang="zh-CN" altLang="en-US"/>
          </a:p>
        </p:txBody>
      </p:sp>
      <p:sp>
        <p:nvSpPr>
          <p:cNvPr id="1049309"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1049310"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2097194" name="图片 2"/>
          <p:cNvPicPr>
            <a:picLocks noChangeAspect="1"/>
          </p:cNvPicPr>
          <p:nvPr userDrawn="1"/>
        </p:nvPicPr>
        <p:blipFill>
          <a:blip r:embed="rId2" cstate="print"/>
          <a:stretch>
            <a:fillRect/>
          </a:stretch>
        </p:blipFill>
        <p:spPr>
          <a:xfrm rot="1514436">
            <a:off x="6300718" y="-2601021"/>
            <a:ext cx="8977380" cy="5533714"/>
          </a:xfrm>
          <a:prstGeom prst="rect">
            <a:avLst/>
          </a:prstGeom>
        </p:spPr>
      </p:pic>
      <p:pic>
        <p:nvPicPr>
          <p:cNvPr id="2097195" name="图片 3"/>
          <p:cNvPicPr>
            <a:picLocks noChangeAspect="1"/>
          </p:cNvPicPr>
          <p:nvPr userDrawn="1"/>
        </p:nvPicPr>
        <p:blipFill>
          <a:blip r:embed="rId2" cstate="print"/>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049300"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049301"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104931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spd="slow" advTm="500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49299"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Click="0" advTm="100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49268" name="Номер слайда"/>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仅标题">
    <p:bg>
      <p:bgPr>
        <a:solidFill>
          <a:srgbClr val="F0EEEF"/>
        </a:solidFill>
        <a:effectLst/>
      </p:bgPr>
    </p:bg>
    <p:spTree>
      <p:nvGrpSpPr>
        <p:cNvPr id="1" name=""/>
        <p:cNvGrpSpPr/>
        <p:nvPr/>
      </p:nvGrpSpPr>
      <p:grpSpPr>
        <a:xfrm>
          <a:off x="0" y="0"/>
          <a:ext cx="0" cy="0"/>
          <a:chOff x="0" y="0"/>
          <a:chExt cx="0" cy="0"/>
        </a:xfrm>
      </p:grpSpPr>
    </p:spTree>
  </p:cSld>
  <p:clrMapOvr>
    <a:masterClrMapping/>
  </p:clrMapOvr>
  <p:transition spd="slow" advTm="15000">
    <p:cover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30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104930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30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1049305" name="页脚占位符 4"/>
          <p:cNvSpPr>
            <a:spLocks noGrp="1"/>
          </p:cNvSpPr>
          <p:nvPr>
            <p:ph type="ftr" sz="quarter" idx="11"/>
          </p:nvPr>
        </p:nvSpPr>
        <p:spPr/>
        <p:txBody>
          <a:bodyPr/>
          <a:lstStyle/>
          <a:p>
            <a:endParaRPr lang="zh-CN" altLang="en-US" dirty="0"/>
          </a:p>
        </p:txBody>
      </p:sp>
      <p:sp>
        <p:nvSpPr>
          <p:cNvPr id="104930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仅标题">
    <p:bg>
      <p:bgPr>
        <a:solidFill>
          <a:srgbClr val="F0EEEF"/>
        </a:solidFill>
        <a:effectLst/>
      </p:bgPr>
    </p:bg>
    <p:spTree>
      <p:nvGrpSpPr>
        <p:cNvPr id="1" name=""/>
        <p:cNvGrpSpPr/>
        <p:nvPr/>
      </p:nvGrpSpPr>
      <p:grpSpPr>
        <a:xfrm>
          <a:off x="0" y="0"/>
          <a:ext cx="0" cy="0"/>
          <a:chOff x="0" y="0"/>
          <a:chExt cx="0" cy="0"/>
        </a:xfrm>
      </p:grpSpPr>
    </p:spTree>
  </p:cSld>
  <p:clrMapOvr>
    <a:masterClrMapping/>
  </p:clrMapOvr>
  <p:transition spd="slow" advTm="15000">
    <p:cover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rgbClr val="F0EEEF"/>
        </a:solidFill>
        <a:effectLst/>
      </p:bgPr>
    </p:bg>
    <p:spTree>
      <p:nvGrpSpPr>
        <p:cNvPr id="1" name=""/>
        <p:cNvGrpSpPr/>
        <p:nvPr/>
      </p:nvGrpSpPr>
      <p:grpSpPr>
        <a:xfrm>
          <a:off x="0" y="0"/>
          <a:ext cx="0" cy="0"/>
          <a:chOff x="0" y="0"/>
          <a:chExt cx="0" cy="0"/>
        </a:xfrm>
      </p:grpSpPr>
    </p:spTree>
  </p:cSld>
  <p:clrMapOvr>
    <a:masterClrMapping/>
  </p:clrMapOvr>
  <p:transition spd="slow" advTm="15000">
    <p:cover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F0EEEF"/>
        </a:solidFill>
        <a:effectLst/>
      </p:bgPr>
    </p:bg>
    <p:spTree>
      <p:nvGrpSpPr>
        <p:cNvPr id="1" name=""/>
        <p:cNvGrpSpPr/>
        <p:nvPr/>
      </p:nvGrpSpPr>
      <p:grpSpPr>
        <a:xfrm>
          <a:off x="0" y="0"/>
          <a:ext cx="0" cy="0"/>
          <a:chOff x="0" y="0"/>
          <a:chExt cx="0" cy="0"/>
        </a:xfrm>
      </p:grpSpPr>
    </p:spTree>
  </p:cSld>
  <p:clrMapOvr>
    <a:masterClrMapping/>
  </p:clrMapOvr>
  <p:transition spd="slow" advTm="15000">
    <p:cover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标题幻灯片">
    <p:bg>
      <p:bgPr>
        <a:solidFill>
          <a:srgbClr val="F0EEEF"/>
        </a:solidFill>
        <a:effectLst/>
      </p:bgPr>
    </p:bg>
    <p:spTree>
      <p:nvGrpSpPr>
        <p:cNvPr id="1" name=""/>
        <p:cNvGrpSpPr/>
        <p:nvPr/>
      </p:nvGrpSpPr>
      <p:grpSpPr>
        <a:xfrm>
          <a:off x="0" y="0"/>
          <a:ext cx="0" cy="0"/>
          <a:chOff x="0" y="0"/>
          <a:chExt cx="0" cy="0"/>
        </a:xfrm>
      </p:grpSpPr>
    </p:spTree>
  </p:cSld>
  <p:clrMapOvr>
    <a:masterClrMapping/>
  </p:clrMapOvr>
  <p:transition spd="slow" advTm="15000">
    <p:cover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0EEEF"/>
        </a:solidFill>
        <a:effectLst/>
      </p:bgPr>
    </p:bg>
    <p:spTree>
      <p:nvGrpSpPr>
        <p:cNvPr id="1" name=""/>
        <p:cNvGrpSpPr/>
        <p:nvPr/>
      </p:nvGrpSpPr>
      <p:grpSpPr>
        <a:xfrm>
          <a:off x="0" y="0"/>
          <a:ext cx="0" cy="0"/>
          <a:chOff x="0" y="0"/>
          <a:chExt cx="0" cy="0"/>
        </a:xfrm>
      </p:grpSpPr>
      <p:sp>
        <p:nvSpPr>
          <p:cNvPr id="1049250" name="Date Placeholder 1"/>
          <p:cNvSpPr>
            <a:spLocks noGrp="1"/>
          </p:cNvSpPr>
          <p:nvPr>
            <p:ph type="dt" sz="half" idx="10"/>
          </p:nvPr>
        </p:nvSpPr>
        <p:spPr>
          <a:xfrm>
            <a:off x="838200" y="6356350"/>
            <a:ext cx="2743200" cy="365125"/>
          </a:xfrm>
        </p:spPr>
        <p:txBody>
          <a:bodyPr/>
          <a:lstStyle/>
          <a:p>
            <a:fld id="{D69B6FBA-93C9-489C-B97A-A1464B06CAEC}" type="datetimeFigureOut">
              <a:rPr lang="zh-CN" altLang="en-US" smtClean="0"/>
            </a:fld>
            <a:endParaRPr lang="zh-CN" altLang="en-US"/>
          </a:p>
        </p:txBody>
      </p:sp>
      <p:sp>
        <p:nvSpPr>
          <p:cNvPr id="1049251" name="Footer Placeholder 2"/>
          <p:cNvSpPr>
            <a:spLocks noGrp="1"/>
          </p:cNvSpPr>
          <p:nvPr>
            <p:ph type="ftr" sz="quarter" idx="11"/>
          </p:nvPr>
        </p:nvSpPr>
        <p:spPr>
          <a:xfrm>
            <a:off x="4038600" y="6356350"/>
            <a:ext cx="4114800" cy="365125"/>
          </a:xfrm>
        </p:spPr>
        <p:txBody>
          <a:bodyPr/>
          <a:lstStyle/>
          <a:p>
            <a:endParaRPr lang="zh-CN" altLang="en-US"/>
          </a:p>
        </p:txBody>
      </p:sp>
      <p:sp>
        <p:nvSpPr>
          <p:cNvPr id="1049252" name="Slide Number Placeholder 3"/>
          <p:cNvSpPr>
            <a:spLocks noGrp="1"/>
          </p:cNvSpPr>
          <p:nvPr>
            <p:ph type="sldNum" sz="quarter" idx="12"/>
          </p:nvPr>
        </p:nvSpPr>
        <p:spPr>
          <a:xfrm>
            <a:off x="8610600" y="6356350"/>
            <a:ext cx="2743200" cy="365125"/>
          </a:xfrm>
        </p:spPr>
        <p:txBody>
          <a:bodyPr/>
          <a:lstStyle/>
          <a:p>
            <a:fld id="{0FC10CF4-85E5-4A21-A25F-47720A09ADC6}" type="slidenum">
              <a:rPr lang="zh-CN" altLang="en-US" smtClean="0"/>
            </a:fld>
            <a:endParaRPr lang="zh-CN" altLang="en-US"/>
          </a:p>
        </p:txBody>
      </p:sp>
    </p:spTree>
  </p:cSld>
  <p:clrMapOvr>
    <a:masterClrMapping/>
  </p:clrMapOvr>
  <p:transition spd="slow" advTm="15000">
    <p:cover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advClick="0" advTm="0">
    <p:split orient="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p:cSld name="自定义版式">
    <p:spTree>
      <p:nvGrpSpPr>
        <p:cNvPr id="1" name=""/>
        <p:cNvGrpSpPr/>
        <p:nvPr/>
      </p:nvGrpSpPr>
      <p:grpSpPr>
        <a:xfrm>
          <a:off x="0" y="0"/>
          <a:ext cx="0" cy="0"/>
          <a:chOff x="0" y="0"/>
          <a:chExt cx="0" cy="0"/>
        </a:xfrm>
      </p:grpSpPr>
      <p:sp>
        <p:nvSpPr>
          <p:cNvPr id="1049253" name="标题 1"/>
          <p:cNvSpPr>
            <a:spLocks noGrp="1"/>
          </p:cNvSpPr>
          <p:nvPr>
            <p:ph type="title"/>
          </p:nvPr>
        </p:nvSpPr>
        <p:spPr>
          <a:xfrm>
            <a:off x="609600" y="275167"/>
            <a:ext cx="10972800" cy="1143000"/>
          </a:xfrm>
        </p:spPr>
        <p:txBody>
          <a:bodyPr/>
          <a:lstStyle/>
          <a:p>
            <a:r>
              <a:rPr lang="zh-CN" altLang="en-US" noProof="1"/>
              <a:t>单击此处编辑母版标题样式</a:t>
            </a:r>
            <a:endParaRPr lang="zh-CN" altLang="en-US" noProof="1"/>
          </a:p>
        </p:txBody>
      </p:sp>
      <p:sp>
        <p:nvSpPr>
          <p:cNvPr id="1049254" name="日期占位符 3"/>
          <p:cNvSpPr>
            <a:spLocks noGrp="1" noChangeArrowheads="1"/>
          </p:cNvSpPr>
          <p:nvPr>
            <p:ph type="dt" sz="half" idx="2"/>
          </p:nvPr>
        </p:nvSpPr>
        <p:spPr bwMode="auto">
          <a:xfrm>
            <a:off x="609600" y="6356351"/>
            <a:ext cx="2844800" cy="366184"/>
          </a:xfrm>
          <a:prstGeom prst="rect">
            <a:avLst/>
          </a:prstGeo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fld id="{6D39127F-6635-499E-867A-C68E6CFBA9A4}" type="datetime1">
              <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049255" name="页脚占位符 4"/>
          <p:cNvSpPr>
            <a:spLocks noGrp="1" noChangeArrowheads="1"/>
          </p:cNvSpPr>
          <p:nvPr>
            <p:ph type="ftr" sz="quarter" idx="3"/>
          </p:nvPr>
        </p:nvSpPr>
        <p:spPr bwMode="auto">
          <a:xfrm>
            <a:off x="4165600" y="6356351"/>
            <a:ext cx="3860800" cy="366184"/>
          </a:xfrm>
          <a:prstGeom prst="rect">
            <a:avLst/>
          </a:prstGeo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200" b="0"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1049256" name="灯片编号占位符 5"/>
          <p:cNvSpPr>
            <a:spLocks noGrp="1" noChangeArrowheads="1"/>
          </p:cNvSpPr>
          <p:nvPr>
            <p:ph type="sldNum" sz="quarter" idx="4"/>
          </p:nvPr>
        </p:nvSpPr>
        <p:spPr bwMode="auto">
          <a:xfrm>
            <a:off x="8737600" y="6356351"/>
            <a:ext cx="2844800" cy="366184"/>
          </a:xfrm>
          <a:prstGeom prst="rect">
            <a:avLst/>
          </a:prstGeom>
        </p:spPr>
        <p:txBody>
          <a:bodyPr vert="horz" wrap="square" lIns="91440" tIns="45720" rIns="91440" bIns="45720" numCol="1" anchor="ctr" anchorCtr="0" compatLnSpc="1"/>
          <a:lstStyle>
            <a:lvl1pPr>
              <a:defRPr>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pPr>
            <a:fld id="{10D4AF0A-2064-42D4-8961-EA46D070B136}" type="slidenum">
              <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ea"/>
              </a:rPr>
            </a:fld>
            <a:endParaRPr kumimoji="0" lang="zh-CN" altLang="en-US" sz="1200" b="0" i="0" u="none" strike="noStrike" kern="1200" cap="none" spc="0" normalizeH="0" baseline="0" noProof="1">
              <a:ln>
                <a:noFill/>
              </a:ln>
              <a:solidFill>
                <a:srgbClr val="FFFFFF"/>
              </a:solidFill>
              <a:effectLst/>
              <a:uLnTx/>
              <a:uFillTx/>
              <a:latin typeface="Arial" panose="020B0604020202020204" pitchFamily="34" charset="0"/>
              <a:ea typeface="宋体" panose="02010600030101010101" pitchFamily="2" charset="-122"/>
              <a:cs typeface="+mn-ea"/>
            </a:endParaRPr>
          </a:p>
        </p:txBody>
      </p:sp>
    </p:spTree>
  </p:cSld>
  <p:clrMapOvr>
    <a:masterClrMapping/>
  </p:clrMapOvr>
  <p:transition spd="slow" advTm="15000">
    <p:cover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257" name="标题 1"/>
          <p:cNvSpPr>
            <a:spLocks noGrp="1"/>
          </p:cNvSpPr>
          <p:nvPr>
            <p:ph type="title"/>
          </p:nvPr>
        </p:nvSpPr>
        <p:spPr>
          <a:xfrm>
            <a:off x="838200" y="365125"/>
            <a:ext cx="10515600" cy="1325563"/>
          </a:xfrm>
        </p:spPr>
        <p:txBody>
          <a:bodyPr anchor="ctr" anchorCtr="0"/>
          <a:lstStyle/>
          <a:p>
            <a:r>
              <a:rPr lang="zh-CN" altLang="en-US" dirty="0"/>
              <a:t>单击此处编辑母版标题样式</a:t>
            </a:r>
            <a:endParaRPr lang="zh-CN" altLang="en-US" dirty="0"/>
          </a:p>
        </p:txBody>
      </p:sp>
      <p:sp>
        <p:nvSpPr>
          <p:cNvPr id="1049258" name="内容占位符 2"/>
          <p:cNvSpPr>
            <a:spLocks noGrp="1"/>
          </p:cNvSpPr>
          <p:nvPr>
            <p:ph idx="1"/>
          </p:nvPr>
        </p:nvSpPr>
        <p:spPr>
          <a:xfrm>
            <a:off x="838200" y="1825625"/>
            <a:ext cx="10515600" cy="4351338"/>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259" name="日期占位符 3"/>
          <p:cNvSpPr>
            <a:spLocks noGrp="1"/>
          </p:cNvSpPr>
          <p:nvPr>
            <p:ph type="dt" sz="half" idx="10"/>
          </p:nvPr>
        </p:nvSpPr>
        <p:spPr>
          <a:xfrm>
            <a:off x="838200" y="6356350"/>
            <a:ext cx="2743200" cy="365125"/>
          </a:xfrm>
        </p:spPr>
        <p:txBody>
          <a:bodyPr/>
          <a:lstStyle/>
          <a:p>
            <a:fld id="{760FBDFE-C587-4B4C-A407-44438C67B59E}" type="datetimeFigureOut">
              <a:rPr lang="zh-CN" altLang="en-US" smtClean="0"/>
            </a:fld>
            <a:endParaRPr lang="zh-CN" altLang="en-US" dirty="0"/>
          </a:p>
        </p:txBody>
      </p:sp>
      <p:sp>
        <p:nvSpPr>
          <p:cNvPr id="1049260" name="页脚占位符 4"/>
          <p:cNvSpPr>
            <a:spLocks noGrp="1"/>
          </p:cNvSpPr>
          <p:nvPr>
            <p:ph type="ftr" sz="quarter" idx="11"/>
          </p:nvPr>
        </p:nvSpPr>
        <p:spPr>
          <a:xfrm>
            <a:off x="4038600" y="6356350"/>
            <a:ext cx="4114800" cy="365125"/>
          </a:xfrm>
        </p:spPr>
        <p:txBody>
          <a:bodyPr/>
          <a:lstStyle/>
          <a:p>
            <a:endParaRPr lang="zh-CN" altLang="en-US" dirty="0"/>
          </a:p>
        </p:txBody>
      </p:sp>
      <p:sp>
        <p:nvSpPr>
          <p:cNvPr id="1049261"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p:transition spd="slow" advTm="15000">
    <p:cover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advTm="300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1049284"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1049285" name="页脚占位符 2"/>
          <p:cNvSpPr>
            <a:spLocks noGrp="1"/>
          </p:cNvSpPr>
          <p:nvPr>
            <p:ph type="ftr" sz="quarter" idx="11"/>
          </p:nvPr>
        </p:nvSpPr>
        <p:spPr/>
        <p:txBody>
          <a:bodyPr/>
          <a:lstStyle/>
          <a:p>
            <a:endParaRPr lang="zh-CN" altLang="en-US"/>
          </a:p>
        </p:txBody>
      </p:sp>
      <p:sp>
        <p:nvSpPr>
          <p:cNvPr id="1049286"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1049287"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spd="slow" advClick="0" advTm="3000">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E7E8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15000">
    <p:cover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311"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1049312"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313"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314"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49315" name="页脚占位符 5"/>
          <p:cNvSpPr>
            <a:spLocks noGrp="1"/>
          </p:cNvSpPr>
          <p:nvPr>
            <p:ph type="ftr" sz="quarter" idx="11"/>
          </p:nvPr>
        </p:nvSpPr>
        <p:spPr/>
        <p:txBody>
          <a:bodyPr/>
          <a:lstStyle/>
          <a:p>
            <a:endParaRPr lang="zh-CN" altLang="en-US"/>
          </a:p>
        </p:txBody>
      </p:sp>
      <p:sp>
        <p:nvSpPr>
          <p:cNvPr id="1049316"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288"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1049289"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1049290"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291"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1049292"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293"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49294" name="页脚占位符 7"/>
          <p:cNvSpPr>
            <a:spLocks noGrp="1"/>
          </p:cNvSpPr>
          <p:nvPr>
            <p:ph type="ftr" sz="quarter" idx="11"/>
          </p:nvPr>
        </p:nvSpPr>
        <p:spPr/>
        <p:txBody>
          <a:bodyPr/>
          <a:lstStyle/>
          <a:p>
            <a:endParaRPr lang="zh-CN" altLang="en-US"/>
          </a:p>
        </p:txBody>
      </p:sp>
      <p:sp>
        <p:nvSpPr>
          <p:cNvPr id="1049295"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1049274"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1049275"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1049276" name="页脚占位符 3"/>
          <p:cNvSpPr>
            <a:spLocks noGrp="1"/>
          </p:cNvSpPr>
          <p:nvPr>
            <p:ph type="ftr" sz="quarter" idx="11"/>
          </p:nvPr>
        </p:nvSpPr>
        <p:spPr/>
        <p:txBody>
          <a:bodyPr/>
          <a:lstStyle/>
          <a:p>
            <a:endParaRPr lang="zh-CN" altLang="en-US"/>
          </a:p>
        </p:txBody>
      </p:sp>
      <p:sp>
        <p:nvSpPr>
          <p:cNvPr id="1049277"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1049278"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9296"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49297" name="页脚占位符 2"/>
          <p:cNvSpPr>
            <a:spLocks noGrp="1"/>
          </p:cNvSpPr>
          <p:nvPr>
            <p:ph type="ftr" sz="quarter" idx="11"/>
          </p:nvPr>
        </p:nvSpPr>
        <p:spPr/>
        <p:txBody>
          <a:bodyPr/>
          <a:lstStyle/>
          <a:p>
            <a:endParaRPr lang="zh-CN" altLang="en-US"/>
          </a:p>
        </p:txBody>
      </p:sp>
      <p:sp>
        <p:nvSpPr>
          <p:cNvPr id="1049298"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318"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1049319"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049320"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1049321"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1049322" name="页脚占位符 5"/>
          <p:cNvSpPr>
            <a:spLocks noGrp="1"/>
          </p:cNvSpPr>
          <p:nvPr>
            <p:ph type="ftr" sz="quarter" idx="11"/>
          </p:nvPr>
        </p:nvSpPr>
        <p:spPr/>
        <p:txBody>
          <a:bodyPr/>
          <a:lstStyle/>
          <a:p>
            <a:endParaRPr lang="zh-CN" altLang="en-US" dirty="0"/>
          </a:p>
        </p:txBody>
      </p:sp>
      <p:sp>
        <p:nvSpPr>
          <p:cNvPr id="1049323"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279"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1049280"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281"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1049282" name="页脚占位符 4"/>
          <p:cNvSpPr>
            <a:spLocks noGrp="1"/>
          </p:cNvSpPr>
          <p:nvPr>
            <p:ph type="ftr" sz="quarter" idx="11"/>
          </p:nvPr>
        </p:nvSpPr>
        <p:spPr/>
        <p:txBody>
          <a:bodyPr/>
          <a:lstStyle/>
          <a:p>
            <a:endParaRPr lang="zh-CN" altLang="en-US"/>
          </a:p>
        </p:txBody>
      </p:sp>
      <p:sp>
        <p:nvSpPr>
          <p:cNvPr id="1049283"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tags" Target="../tags/tag3.xml"/><Relationship Id="rId20" Type="http://schemas.openxmlformats.org/officeDocument/2006/relationships/tags" Target="../tags/tag2.xml"/><Relationship Id="rId2" Type="http://schemas.openxmlformats.org/officeDocument/2006/relationships/slideLayout" Target="../slideLayouts/slideLayout2.xml"/><Relationship Id="rId19" Type="http://schemas.openxmlformats.org/officeDocument/2006/relationships/tags" Target="../tags/tag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4" Type="http://schemas.openxmlformats.org/officeDocument/2006/relationships/theme" Target="../theme/theme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49262"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1049263"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4926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微软雅黑" panose="020B0503020204020204" charset="-122"/>
                <a:ea typeface="微软雅黑" panose="020B0503020204020204" charset="-122"/>
              </a:defRPr>
            </a:lvl1pPr>
          </a:lstStyle>
          <a:p>
            <a:fld id="{D997B5FA-0921-464F-AAE1-844C04324D75}" type="datetimeFigureOut">
              <a:rPr lang="zh-CN" altLang="en-US" smtClean="0"/>
            </a:fld>
            <a:endParaRPr lang="zh-CN" altLang="en-US" dirty="0"/>
          </a:p>
        </p:txBody>
      </p:sp>
      <p:sp>
        <p:nvSpPr>
          <p:cNvPr id="104926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微软雅黑" panose="020B0503020204020204" charset="-122"/>
                <a:ea typeface="微软雅黑" panose="020B0503020204020204" charset="-122"/>
              </a:defRPr>
            </a:lvl1pPr>
          </a:lstStyle>
          <a:p>
            <a:endParaRPr lang="zh-CN" altLang="en-US"/>
          </a:p>
        </p:txBody>
      </p:sp>
      <p:sp>
        <p:nvSpPr>
          <p:cNvPr id="104926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微软雅黑" panose="020B0503020204020204" charset="-122"/>
                <a:ea typeface="微软雅黑" panose="020B0503020204020204" charset="-122"/>
              </a:defRPr>
            </a:lvl1pPr>
          </a:lstStyle>
          <a:p>
            <a:fld id="{565CE74E-AB26-4998-AD42-012C4C1AD076}" type="slidenum">
              <a:rPr lang="zh-CN" altLang="en-US" smtClean="0"/>
            </a:fld>
            <a:endParaRPr lang="zh-CN" altLang="en-US"/>
          </a:p>
        </p:txBody>
      </p:sp>
      <p:sp>
        <p:nvSpPr>
          <p:cNvPr id="104926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EEE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ransition spd="slow" advTm="15000">
    <p:cover dir="d"/>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99" Type="http://schemas.openxmlformats.org/officeDocument/2006/relationships/tags" Target="../tags/tag117.xml"/><Relationship Id="rId98" Type="http://schemas.openxmlformats.org/officeDocument/2006/relationships/tags" Target="../tags/tag116.xml"/><Relationship Id="rId97" Type="http://schemas.openxmlformats.org/officeDocument/2006/relationships/tags" Target="../tags/tag115.xml"/><Relationship Id="rId96" Type="http://schemas.openxmlformats.org/officeDocument/2006/relationships/tags" Target="../tags/tag114.xml"/><Relationship Id="rId95" Type="http://schemas.openxmlformats.org/officeDocument/2006/relationships/tags" Target="../tags/tag113.xml"/><Relationship Id="rId94" Type="http://schemas.openxmlformats.org/officeDocument/2006/relationships/tags" Target="../tags/tag112.xml"/><Relationship Id="rId93" Type="http://schemas.openxmlformats.org/officeDocument/2006/relationships/tags" Target="../tags/tag111.xml"/><Relationship Id="rId92" Type="http://schemas.openxmlformats.org/officeDocument/2006/relationships/tags" Target="../tags/tag110.xml"/><Relationship Id="rId91" Type="http://schemas.openxmlformats.org/officeDocument/2006/relationships/tags" Target="../tags/tag109.xml"/><Relationship Id="rId90" Type="http://schemas.openxmlformats.org/officeDocument/2006/relationships/tags" Target="../tags/tag108.xml"/><Relationship Id="rId9" Type="http://schemas.openxmlformats.org/officeDocument/2006/relationships/tags" Target="../tags/tag28.xml"/><Relationship Id="rId89" Type="http://schemas.openxmlformats.org/officeDocument/2006/relationships/tags" Target="../tags/tag107.xml"/><Relationship Id="rId88" Type="http://schemas.openxmlformats.org/officeDocument/2006/relationships/tags" Target="../tags/tag106.xml"/><Relationship Id="rId87" Type="http://schemas.openxmlformats.org/officeDocument/2006/relationships/tags" Target="../tags/tag105.xml"/><Relationship Id="rId86" Type="http://schemas.openxmlformats.org/officeDocument/2006/relationships/tags" Target="../tags/tag104.xml"/><Relationship Id="rId85" Type="http://schemas.openxmlformats.org/officeDocument/2006/relationships/tags" Target="../tags/tag103.xml"/><Relationship Id="rId84" Type="http://schemas.openxmlformats.org/officeDocument/2006/relationships/tags" Target="../tags/tag102.xml"/><Relationship Id="rId83" Type="http://schemas.openxmlformats.org/officeDocument/2006/relationships/tags" Target="../tags/tag101.xml"/><Relationship Id="rId82" Type="http://schemas.openxmlformats.org/officeDocument/2006/relationships/tags" Target="../tags/tag100.xml"/><Relationship Id="rId81" Type="http://schemas.openxmlformats.org/officeDocument/2006/relationships/tags" Target="../tags/tag99.xml"/><Relationship Id="rId80" Type="http://schemas.openxmlformats.org/officeDocument/2006/relationships/tags" Target="../tags/tag98.xml"/><Relationship Id="rId8" Type="http://schemas.openxmlformats.org/officeDocument/2006/relationships/tags" Target="../tags/tag27.xml"/><Relationship Id="rId79" Type="http://schemas.openxmlformats.org/officeDocument/2006/relationships/tags" Target="../tags/tag97.xml"/><Relationship Id="rId78" Type="http://schemas.openxmlformats.org/officeDocument/2006/relationships/tags" Target="../tags/tag96.xml"/><Relationship Id="rId77" Type="http://schemas.openxmlformats.org/officeDocument/2006/relationships/tags" Target="../tags/tag95.xml"/><Relationship Id="rId76" Type="http://schemas.openxmlformats.org/officeDocument/2006/relationships/tags" Target="../tags/tag94.xml"/><Relationship Id="rId75" Type="http://schemas.openxmlformats.org/officeDocument/2006/relationships/tags" Target="../tags/tag93.xml"/><Relationship Id="rId74" Type="http://schemas.openxmlformats.org/officeDocument/2006/relationships/tags" Target="../tags/tag92.xml"/><Relationship Id="rId73" Type="http://schemas.openxmlformats.org/officeDocument/2006/relationships/tags" Target="../tags/tag91.xml"/><Relationship Id="rId72" Type="http://schemas.openxmlformats.org/officeDocument/2006/relationships/tags" Target="../tags/tag90.xml"/><Relationship Id="rId71" Type="http://schemas.openxmlformats.org/officeDocument/2006/relationships/tags" Target="../tags/tag89.xml"/><Relationship Id="rId70" Type="http://schemas.openxmlformats.org/officeDocument/2006/relationships/tags" Target="../tags/tag88.xml"/><Relationship Id="rId7" Type="http://schemas.openxmlformats.org/officeDocument/2006/relationships/tags" Target="../tags/tag26.xml"/><Relationship Id="rId69" Type="http://schemas.openxmlformats.org/officeDocument/2006/relationships/tags" Target="../tags/tag87.xml"/><Relationship Id="rId68" Type="http://schemas.openxmlformats.org/officeDocument/2006/relationships/tags" Target="../tags/tag86.xml"/><Relationship Id="rId67" Type="http://schemas.openxmlformats.org/officeDocument/2006/relationships/tags" Target="../tags/tag85.xml"/><Relationship Id="rId66" Type="http://schemas.openxmlformats.org/officeDocument/2006/relationships/tags" Target="../tags/tag84.xml"/><Relationship Id="rId65" Type="http://schemas.openxmlformats.org/officeDocument/2006/relationships/tags" Target="../tags/tag83.xml"/><Relationship Id="rId64" Type="http://schemas.openxmlformats.org/officeDocument/2006/relationships/tags" Target="../tags/tag82.xml"/><Relationship Id="rId63" Type="http://schemas.openxmlformats.org/officeDocument/2006/relationships/tags" Target="../tags/tag81.xml"/><Relationship Id="rId62" Type="http://schemas.openxmlformats.org/officeDocument/2006/relationships/tags" Target="../tags/tag80.xml"/><Relationship Id="rId61" Type="http://schemas.openxmlformats.org/officeDocument/2006/relationships/tags" Target="../tags/tag79.xml"/><Relationship Id="rId60" Type="http://schemas.openxmlformats.org/officeDocument/2006/relationships/tags" Target="../tags/tag78.xml"/><Relationship Id="rId6" Type="http://schemas.openxmlformats.org/officeDocument/2006/relationships/tags" Target="../tags/tag25.xml"/><Relationship Id="rId59" Type="http://schemas.openxmlformats.org/officeDocument/2006/relationships/tags" Target="../tags/tag77.xml"/><Relationship Id="rId58" Type="http://schemas.openxmlformats.org/officeDocument/2006/relationships/tags" Target="../tags/tag76.xml"/><Relationship Id="rId57" Type="http://schemas.openxmlformats.org/officeDocument/2006/relationships/tags" Target="../tags/tag75.xml"/><Relationship Id="rId56" Type="http://schemas.openxmlformats.org/officeDocument/2006/relationships/tags" Target="../tags/tag74.xml"/><Relationship Id="rId55" Type="http://schemas.openxmlformats.org/officeDocument/2006/relationships/tags" Target="../tags/tag73.xml"/><Relationship Id="rId54" Type="http://schemas.openxmlformats.org/officeDocument/2006/relationships/tags" Target="../tags/tag72.xml"/><Relationship Id="rId53" Type="http://schemas.openxmlformats.org/officeDocument/2006/relationships/tags" Target="../tags/tag71.xml"/><Relationship Id="rId52" Type="http://schemas.openxmlformats.org/officeDocument/2006/relationships/tags" Target="../tags/tag70.xml"/><Relationship Id="rId51" Type="http://schemas.openxmlformats.org/officeDocument/2006/relationships/tags" Target="../tags/tag69.xml"/><Relationship Id="rId50" Type="http://schemas.openxmlformats.org/officeDocument/2006/relationships/tags" Target="../tags/tag68.xml"/><Relationship Id="rId5" Type="http://schemas.openxmlformats.org/officeDocument/2006/relationships/tags" Target="../tags/tag24.xml"/><Relationship Id="rId49" Type="http://schemas.openxmlformats.org/officeDocument/2006/relationships/tags" Target="../tags/tag67.xml"/><Relationship Id="rId48" Type="http://schemas.openxmlformats.org/officeDocument/2006/relationships/tags" Target="../tags/tag66.xml"/><Relationship Id="rId47" Type="http://schemas.openxmlformats.org/officeDocument/2006/relationships/tags" Target="../tags/tag65.xml"/><Relationship Id="rId46" Type="http://schemas.openxmlformats.org/officeDocument/2006/relationships/tags" Target="../tags/tag64.xml"/><Relationship Id="rId45" Type="http://schemas.openxmlformats.org/officeDocument/2006/relationships/tags" Target="../tags/tag63.xml"/><Relationship Id="rId44" Type="http://schemas.openxmlformats.org/officeDocument/2006/relationships/tags" Target="../tags/tag62.xml"/><Relationship Id="rId43" Type="http://schemas.openxmlformats.org/officeDocument/2006/relationships/tags" Target="../tags/tag61.xml"/><Relationship Id="rId42" Type="http://schemas.openxmlformats.org/officeDocument/2006/relationships/tags" Target="../tags/tag60.xml"/><Relationship Id="rId411" Type="http://schemas.openxmlformats.org/officeDocument/2006/relationships/notesSlide" Target="../notesSlides/notesSlide10.xml"/><Relationship Id="rId410" Type="http://schemas.openxmlformats.org/officeDocument/2006/relationships/slideLayout" Target="../slideLayouts/slideLayout30.xml"/><Relationship Id="rId41" Type="http://schemas.openxmlformats.org/officeDocument/2006/relationships/tags" Target="../tags/tag59.xml"/><Relationship Id="rId409" Type="http://schemas.openxmlformats.org/officeDocument/2006/relationships/image" Target="../media/image10.png"/><Relationship Id="rId408" Type="http://schemas.openxmlformats.org/officeDocument/2006/relationships/tags" Target="../tags/tag426.xml"/><Relationship Id="rId407" Type="http://schemas.openxmlformats.org/officeDocument/2006/relationships/tags" Target="../tags/tag425.xml"/><Relationship Id="rId406" Type="http://schemas.openxmlformats.org/officeDocument/2006/relationships/tags" Target="../tags/tag424.xml"/><Relationship Id="rId405" Type="http://schemas.openxmlformats.org/officeDocument/2006/relationships/tags" Target="../tags/tag423.xml"/><Relationship Id="rId404" Type="http://schemas.openxmlformats.org/officeDocument/2006/relationships/tags" Target="../tags/tag422.xml"/><Relationship Id="rId403" Type="http://schemas.openxmlformats.org/officeDocument/2006/relationships/tags" Target="../tags/tag421.xml"/><Relationship Id="rId402" Type="http://schemas.openxmlformats.org/officeDocument/2006/relationships/tags" Target="../tags/tag420.xml"/><Relationship Id="rId401" Type="http://schemas.openxmlformats.org/officeDocument/2006/relationships/tags" Target="../tags/tag419.xml"/><Relationship Id="rId400" Type="http://schemas.openxmlformats.org/officeDocument/2006/relationships/tags" Target="../tags/tag418.xml"/><Relationship Id="rId40" Type="http://schemas.openxmlformats.org/officeDocument/2006/relationships/tags" Target="../tags/tag58.xml"/><Relationship Id="rId4" Type="http://schemas.openxmlformats.org/officeDocument/2006/relationships/tags" Target="../tags/tag23.xml"/><Relationship Id="rId399" Type="http://schemas.openxmlformats.org/officeDocument/2006/relationships/tags" Target="../tags/tag417.xml"/><Relationship Id="rId398" Type="http://schemas.openxmlformats.org/officeDocument/2006/relationships/tags" Target="../tags/tag416.xml"/><Relationship Id="rId397" Type="http://schemas.openxmlformats.org/officeDocument/2006/relationships/tags" Target="../tags/tag415.xml"/><Relationship Id="rId396" Type="http://schemas.openxmlformats.org/officeDocument/2006/relationships/tags" Target="../tags/tag414.xml"/><Relationship Id="rId395" Type="http://schemas.openxmlformats.org/officeDocument/2006/relationships/tags" Target="../tags/tag413.xml"/><Relationship Id="rId394" Type="http://schemas.openxmlformats.org/officeDocument/2006/relationships/tags" Target="../tags/tag412.xml"/><Relationship Id="rId393" Type="http://schemas.openxmlformats.org/officeDocument/2006/relationships/tags" Target="../tags/tag411.xml"/><Relationship Id="rId392" Type="http://schemas.openxmlformats.org/officeDocument/2006/relationships/tags" Target="../tags/tag410.xml"/><Relationship Id="rId391" Type="http://schemas.openxmlformats.org/officeDocument/2006/relationships/tags" Target="../tags/tag409.xml"/><Relationship Id="rId390" Type="http://schemas.openxmlformats.org/officeDocument/2006/relationships/tags" Target="../tags/tag408.xml"/><Relationship Id="rId39" Type="http://schemas.openxmlformats.org/officeDocument/2006/relationships/tags" Target="../tags/tag57.xml"/><Relationship Id="rId389" Type="http://schemas.openxmlformats.org/officeDocument/2006/relationships/tags" Target="../tags/tag407.xml"/><Relationship Id="rId388" Type="http://schemas.openxmlformats.org/officeDocument/2006/relationships/tags" Target="../tags/tag406.xml"/><Relationship Id="rId387" Type="http://schemas.openxmlformats.org/officeDocument/2006/relationships/tags" Target="../tags/tag405.xml"/><Relationship Id="rId386" Type="http://schemas.openxmlformats.org/officeDocument/2006/relationships/tags" Target="../tags/tag404.xml"/><Relationship Id="rId385" Type="http://schemas.openxmlformats.org/officeDocument/2006/relationships/tags" Target="../tags/tag403.xml"/><Relationship Id="rId384" Type="http://schemas.openxmlformats.org/officeDocument/2006/relationships/tags" Target="../tags/tag402.xml"/><Relationship Id="rId383" Type="http://schemas.openxmlformats.org/officeDocument/2006/relationships/tags" Target="../tags/tag401.xml"/><Relationship Id="rId382" Type="http://schemas.openxmlformats.org/officeDocument/2006/relationships/tags" Target="../tags/tag400.xml"/><Relationship Id="rId381" Type="http://schemas.openxmlformats.org/officeDocument/2006/relationships/tags" Target="../tags/tag399.xml"/><Relationship Id="rId380" Type="http://schemas.openxmlformats.org/officeDocument/2006/relationships/tags" Target="../tags/tag398.xml"/><Relationship Id="rId38" Type="http://schemas.openxmlformats.org/officeDocument/2006/relationships/tags" Target="../tags/tag56.xml"/><Relationship Id="rId379" Type="http://schemas.openxmlformats.org/officeDocument/2006/relationships/tags" Target="../tags/tag397.xml"/><Relationship Id="rId378" Type="http://schemas.openxmlformats.org/officeDocument/2006/relationships/tags" Target="../tags/tag396.xml"/><Relationship Id="rId377" Type="http://schemas.openxmlformats.org/officeDocument/2006/relationships/tags" Target="../tags/tag395.xml"/><Relationship Id="rId376" Type="http://schemas.openxmlformats.org/officeDocument/2006/relationships/tags" Target="../tags/tag394.xml"/><Relationship Id="rId375" Type="http://schemas.openxmlformats.org/officeDocument/2006/relationships/tags" Target="../tags/tag393.xml"/><Relationship Id="rId374" Type="http://schemas.openxmlformats.org/officeDocument/2006/relationships/tags" Target="../tags/tag392.xml"/><Relationship Id="rId373" Type="http://schemas.openxmlformats.org/officeDocument/2006/relationships/tags" Target="../tags/tag391.xml"/><Relationship Id="rId372" Type="http://schemas.openxmlformats.org/officeDocument/2006/relationships/tags" Target="../tags/tag390.xml"/><Relationship Id="rId371" Type="http://schemas.openxmlformats.org/officeDocument/2006/relationships/tags" Target="../tags/tag389.xml"/><Relationship Id="rId370" Type="http://schemas.openxmlformats.org/officeDocument/2006/relationships/tags" Target="../tags/tag388.xml"/><Relationship Id="rId37" Type="http://schemas.openxmlformats.org/officeDocument/2006/relationships/tags" Target="../tags/tag55.xml"/><Relationship Id="rId369" Type="http://schemas.openxmlformats.org/officeDocument/2006/relationships/tags" Target="../tags/tag387.xml"/><Relationship Id="rId368" Type="http://schemas.openxmlformats.org/officeDocument/2006/relationships/tags" Target="../tags/tag386.xml"/><Relationship Id="rId367" Type="http://schemas.openxmlformats.org/officeDocument/2006/relationships/tags" Target="../tags/tag385.xml"/><Relationship Id="rId366" Type="http://schemas.openxmlformats.org/officeDocument/2006/relationships/tags" Target="../tags/tag384.xml"/><Relationship Id="rId365" Type="http://schemas.openxmlformats.org/officeDocument/2006/relationships/tags" Target="../tags/tag383.xml"/><Relationship Id="rId364" Type="http://schemas.openxmlformats.org/officeDocument/2006/relationships/tags" Target="../tags/tag382.xml"/><Relationship Id="rId363" Type="http://schemas.openxmlformats.org/officeDocument/2006/relationships/tags" Target="../tags/tag381.xml"/><Relationship Id="rId362" Type="http://schemas.openxmlformats.org/officeDocument/2006/relationships/tags" Target="../tags/tag380.xml"/><Relationship Id="rId361" Type="http://schemas.openxmlformats.org/officeDocument/2006/relationships/tags" Target="../tags/tag379.xml"/><Relationship Id="rId360" Type="http://schemas.openxmlformats.org/officeDocument/2006/relationships/tags" Target="../tags/tag378.xml"/><Relationship Id="rId36" Type="http://schemas.openxmlformats.org/officeDocument/2006/relationships/tags" Target="../tags/tag54.xml"/><Relationship Id="rId359" Type="http://schemas.openxmlformats.org/officeDocument/2006/relationships/tags" Target="../tags/tag377.xml"/><Relationship Id="rId358" Type="http://schemas.openxmlformats.org/officeDocument/2006/relationships/tags" Target="../tags/tag376.xml"/><Relationship Id="rId357" Type="http://schemas.openxmlformats.org/officeDocument/2006/relationships/tags" Target="../tags/tag375.xml"/><Relationship Id="rId356" Type="http://schemas.openxmlformats.org/officeDocument/2006/relationships/tags" Target="../tags/tag374.xml"/><Relationship Id="rId355" Type="http://schemas.openxmlformats.org/officeDocument/2006/relationships/tags" Target="../tags/tag373.xml"/><Relationship Id="rId354" Type="http://schemas.openxmlformats.org/officeDocument/2006/relationships/tags" Target="../tags/tag372.xml"/><Relationship Id="rId353" Type="http://schemas.openxmlformats.org/officeDocument/2006/relationships/tags" Target="../tags/tag371.xml"/><Relationship Id="rId352" Type="http://schemas.openxmlformats.org/officeDocument/2006/relationships/tags" Target="../tags/tag370.xml"/><Relationship Id="rId351" Type="http://schemas.openxmlformats.org/officeDocument/2006/relationships/tags" Target="../tags/tag369.xml"/><Relationship Id="rId350" Type="http://schemas.openxmlformats.org/officeDocument/2006/relationships/tags" Target="../tags/tag368.xml"/><Relationship Id="rId35" Type="http://schemas.openxmlformats.org/officeDocument/2006/relationships/tags" Target="../tags/tag53.xml"/><Relationship Id="rId349" Type="http://schemas.openxmlformats.org/officeDocument/2006/relationships/tags" Target="../tags/tag367.xml"/><Relationship Id="rId348" Type="http://schemas.openxmlformats.org/officeDocument/2006/relationships/tags" Target="../tags/tag366.xml"/><Relationship Id="rId347" Type="http://schemas.openxmlformats.org/officeDocument/2006/relationships/tags" Target="../tags/tag365.xml"/><Relationship Id="rId346" Type="http://schemas.openxmlformats.org/officeDocument/2006/relationships/tags" Target="../tags/tag364.xml"/><Relationship Id="rId345" Type="http://schemas.openxmlformats.org/officeDocument/2006/relationships/tags" Target="../tags/tag363.xml"/><Relationship Id="rId344" Type="http://schemas.openxmlformats.org/officeDocument/2006/relationships/tags" Target="../tags/tag362.xml"/><Relationship Id="rId343" Type="http://schemas.openxmlformats.org/officeDocument/2006/relationships/tags" Target="../tags/tag361.xml"/><Relationship Id="rId342" Type="http://schemas.openxmlformats.org/officeDocument/2006/relationships/tags" Target="../tags/tag360.xml"/><Relationship Id="rId341" Type="http://schemas.openxmlformats.org/officeDocument/2006/relationships/tags" Target="../tags/tag359.xml"/><Relationship Id="rId340" Type="http://schemas.openxmlformats.org/officeDocument/2006/relationships/tags" Target="../tags/tag358.xml"/><Relationship Id="rId34" Type="http://schemas.openxmlformats.org/officeDocument/2006/relationships/tags" Target="../tags/tag52.xml"/><Relationship Id="rId339" Type="http://schemas.openxmlformats.org/officeDocument/2006/relationships/tags" Target="../tags/tag357.xml"/><Relationship Id="rId338" Type="http://schemas.openxmlformats.org/officeDocument/2006/relationships/tags" Target="../tags/tag356.xml"/><Relationship Id="rId337" Type="http://schemas.openxmlformats.org/officeDocument/2006/relationships/tags" Target="../tags/tag355.xml"/><Relationship Id="rId336" Type="http://schemas.openxmlformats.org/officeDocument/2006/relationships/tags" Target="../tags/tag354.xml"/><Relationship Id="rId335" Type="http://schemas.openxmlformats.org/officeDocument/2006/relationships/tags" Target="../tags/tag353.xml"/><Relationship Id="rId334" Type="http://schemas.openxmlformats.org/officeDocument/2006/relationships/tags" Target="../tags/tag352.xml"/><Relationship Id="rId333" Type="http://schemas.openxmlformats.org/officeDocument/2006/relationships/tags" Target="../tags/tag351.xml"/><Relationship Id="rId332" Type="http://schemas.openxmlformats.org/officeDocument/2006/relationships/tags" Target="../tags/tag350.xml"/><Relationship Id="rId331" Type="http://schemas.openxmlformats.org/officeDocument/2006/relationships/tags" Target="../tags/tag349.xml"/><Relationship Id="rId330" Type="http://schemas.openxmlformats.org/officeDocument/2006/relationships/tags" Target="../tags/tag348.xml"/><Relationship Id="rId33" Type="http://schemas.openxmlformats.org/officeDocument/2006/relationships/tags" Target="../tags/tag51.xml"/><Relationship Id="rId329" Type="http://schemas.openxmlformats.org/officeDocument/2006/relationships/tags" Target="../tags/tag347.xml"/><Relationship Id="rId328" Type="http://schemas.openxmlformats.org/officeDocument/2006/relationships/tags" Target="../tags/tag346.xml"/><Relationship Id="rId327" Type="http://schemas.openxmlformats.org/officeDocument/2006/relationships/tags" Target="../tags/tag345.xml"/><Relationship Id="rId326" Type="http://schemas.openxmlformats.org/officeDocument/2006/relationships/tags" Target="../tags/tag344.xml"/><Relationship Id="rId325" Type="http://schemas.openxmlformats.org/officeDocument/2006/relationships/tags" Target="../tags/tag343.xml"/><Relationship Id="rId324" Type="http://schemas.openxmlformats.org/officeDocument/2006/relationships/tags" Target="../tags/tag342.xml"/><Relationship Id="rId323" Type="http://schemas.openxmlformats.org/officeDocument/2006/relationships/tags" Target="../tags/tag341.xml"/><Relationship Id="rId322" Type="http://schemas.openxmlformats.org/officeDocument/2006/relationships/tags" Target="../tags/tag340.xml"/><Relationship Id="rId321" Type="http://schemas.openxmlformats.org/officeDocument/2006/relationships/tags" Target="../tags/tag339.xml"/><Relationship Id="rId320" Type="http://schemas.openxmlformats.org/officeDocument/2006/relationships/tags" Target="../tags/tag338.xml"/><Relationship Id="rId32" Type="http://schemas.openxmlformats.org/officeDocument/2006/relationships/tags" Target="../tags/tag50.xml"/><Relationship Id="rId319" Type="http://schemas.openxmlformats.org/officeDocument/2006/relationships/tags" Target="../tags/tag337.xml"/><Relationship Id="rId318" Type="http://schemas.openxmlformats.org/officeDocument/2006/relationships/tags" Target="../tags/tag336.xml"/><Relationship Id="rId317" Type="http://schemas.openxmlformats.org/officeDocument/2006/relationships/tags" Target="../tags/tag335.xml"/><Relationship Id="rId316" Type="http://schemas.openxmlformats.org/officeDocument/2006/relationships/tags" Target="../tags/tag334.xml"/><Relationship Id="rId315" Type="http://schemas.openxmlformats.org/officeDocument/2006/relationships/tags" Target="../tags/tag333.xml"/><Relationship Id="rId314" Type="http://schemas.openxmlformats.org/officeDocument/2006/relationships/tags" Target="../tags/tag332.xml"/><Relationship Id="rId313" Type="http://schemas.openxmlformats.org/officeDocument/2006/relationships/tags" Target="../tags/tag331.xml"/><Relationship Id="rId312" Type="http://schemas.openxmlformats.org/officeDocument/2006/relationships/tags" Target="../tags/tag330.xml"/><Relationship Id="rId311" Type="http://schemas.openxmlformats.org/officeDocument/2006/relationships/tags" Target="../tags/tag329.xml"/><Relationship Id="rId310" Type="http://schemas.openxmlformats.org/officeDocument/2006/relationships/tags" Target="../tags/tag328.xml"/><Relationship Id="rId31" Type="http://schemas.openxmlformats.org/officeDocument/2006/relationships/tags" Target="../tags/tag49.xml"/><Relationship Id="rId309" Type="http://schemas.openxmlformats.org/officeDocument/2006/relationships/tags" Target="../tags/tag327.xml"/><Relationship Id="rId308" Type="http://schemas.openxmlformats.org/officeDocument/2006/relationships/tags" Target="../tags/tag326.xml"/><Relationship Id="rId307" Type="http://schemas.openxmlformats.org/officeDocument/2006/relationships/tags" Target="../tags/tag325.xml"/><Relationship Id="rId306" Type="http://schemas.openxmlformats.org/officeDocument/2006/relationships/tags" Target="../tags/tag324.xml"/><Relationship Id="rId305" Type="http://schemas.openxmlformats.org/officeDocument/2006/relationships/tags" Target="../tags/tag323.xml"/><Relationship Id="rId304" Type="http://schemas.openxmlformats.org/officeDocument/2006/relationships/tags" Target="../tags/tag322.xml"/><Relationship Id="rId303" Type="http://schemas.openxmlformats.org/officeDocument/2006/relationships/tags" Target="../tags/tag321.xml"/><Relationship Id="rId302" Type="http://schemas.openxmlformats.org/officeDocument/2006/relationships/tags" Target="../tags/tag320.xml"/><Relationship Id="rId301" Type="http://schemas.openxmlformats.org/officeDocument/2006/relationships/tags" Target="../tags/tag319.xml"/><Relationship Id="rId300" Type="http://schemas.openxmlformats.org/officeDocument/2006/relationships/tags" Target="../tags/tag318.xml"/><Relationship Id="rId30" Type="http://schemas.openxmlformats.org/officeDocument/2006/relationships/tags" Target="../tags/tag48.xml"/><Relationship Id="rId3" Type="http://schemas.openxmlformats.org/officeDocument/2006/relationships/tags" Target="../tags/tag22.xml"/><Relationship Id="rId299" Type="http://schemas.openxmlformats.org/officeDocument/2006/relationships/tags" Target="../tags/tag317.xml"/><Relationship Id="rId298" Type="http://schemas.openxmlformats.org/officeDocument/2006/relationships/tags" Target="../tags/tag316.xml"/><Relationship Id="rId297" Type="http://schemas.openxmlformats.org/officeDocument/2006/relationships/tags" Target="../tags/tag315.xml"/><Relationship Id="rId296" Type="http://schemas.openxmlformats.org/officeDocument/2006/relationships/tags" Target="../tags/tag314.xml"/><Relationship Id="rId295" Type="http://schemas.openxmlformats.org/officeDocument/2006/relationships/tags" Target="../tags/tag313.xml"/><Relationship Id="rId294" Type="http://schemas.openxmlformats.org/officeDocument/2006/relationships/tags" Target="../tags/tag312.xml"/><Relationship Id="rId293" Type="http://schemas.openxmlformats.org/officeDocument/2006/relationships/tags" Target="../tags/tag311.xml"/><Relationship Id="rId292" Type="http://schemas.openxmlformats.org/officeDocument/2006/relationships/tags" Target="../tags/tag310.xml"/><Relationship Id="rId291" Type="http://schemas.openxmlformats.org/officeDocument/2006/relationships/tags" Target="../tags/tag309.xml"/><Relationship Id="rId290" Type="http://schemas.openxmlformats.org/officeDocument/2006/relationships/tags" Target="../tags/tag308.xml"/><Relationship Id="rId29" Type="http://schemas.openxmlformats.org/officeDocument/2006/relationships/tags" Target="../tags/tag47.xml"/><Relationship Id="rId289" Type="http://schemas.openxmlformats.org/officeDocument/2006/relationships/tags" Target="../tags/tag307.xml"/><Relationship Id="rId288" Type="http://schemas.openxmlformats.org/officeDocument/2006/relationships/tags" Target="../tags/tag306.xml"/><Relationship Id="rId287" Type="http://schemas.openxmlformats.org/officeDocument/2006/relationships/tags" Target="../tags/tag305.xml"/><Relationship Id="rId286" Type="http://schemas.openxmlformats.org/officeDocument/2006/relationships/tags" Target="../tags/tag304.xml"/><Relationship Id="rId285" Type="http://schemas.openxmlformats.org/officeDocument/2006/relationships/tags" Target="../tags/tag303.xml"/><Relationship Id="rId284" Type="http://schemas.openxmlformats.org/officeDocument/2006/relationships/tags" Target="../tags/tag302.xml"/><Relationship Id="rId283" Type="http://schemas.openxmlformats.org/officeDocument/2006/relationships/tags" Target="../tags/tag301.xml"/><Relationship Id="rId282" Type="http://schemas.openxmlformats.org/officeDocument/2006/relationships/tags" Target="../tags/tag300.xml"/><Relationship Id="rId281" Type="http://schemas.openxmlformats.org/officeDocument/2006/relationships/tags" Target="../tags/tag299.xml"/><Relationship Id="rId280" Type="http://schemas.openxmlformats.org/officeDocument/2006/relationships/tags" Target="../tags/tag298.xml"/><Relationship Id="rId28" Type="http://schemas.openxmlformats.org/officeDocument/2006/relationships/tags" Target="../tags/tag46.xml"/><Relationship Id="rId279" Type="http://schemas.openxmlformats.org/officeDocument/2006/relationships/tags" Target="../tags/tag297.xml"/><Relationship Id="rId278" Type="http://schemas.openxmlformats.org/officeDocument/2006/relationships/tags" Target="../tags/tag296.xml"/><Relationship Id="rId277" Type="http://schemas.openxmlformats.org/officeDocument/2006/relationships/tags" Target="../tags/tag295.xml"/><Relationship Id="rId276" Type="http://schemas.openxmlformats.org/officeDocument/2006/relationships/tags" Target="../tags/tag294.xml"/><Relationship Id="rId275" Type="http://schemas.openxmlformats.org/officeDocument/2006/relationships/tags" Target="../tags/tag293.xml"/><Relationship Id="rId274" Type="http://schemas.openxmlformats.org/officeDocument/2006/relationships/tags" Target="../tags/tag292.xml"/><Relationship Id="rId273" Type="http://schemas.openxmlformats.org/officeDocument/2006/relationships/tags" Target="../tags/tag291.xml"/><Relationship Id="rId272" Type="http://schemas.openxmlformats.org/officeDocument/2006/relationships/tags" Target="../tags/tag290.xml"/><Relationship Id="rId271" Type="http://schemas.openxmlformats.org/officeDocument/2006/relationships/tags" Target="../tags/tag289.xml"/><Relationship Id="rId270" Type="http://schemas.openxmlformats.org/officeDocument/2006/relationships/tags" Target="../tags/tag288.xml"/><Relationship Id="rId27" Type="http://schemas.openxmlformats.org/officeDocument/2006/relationships/tags" Target="../tags/tag45.xml"/><Relationship Id="rId269" Type="http://schemas.openxmlformats.org/officeDocument/2006/relationships/tags" Target="../tags/tag287.xml"/><Relationship Id="rId268" Type="http://schemas.openxmlformats.org/officeDocument/2006/relationships/tags" Target="../tags/tag286.xml"/><Relationship Id="rId267" Type="http://schemas.openxmlformats.org/officeDocument/2006/relationships/tags" Target="../tags/tag285.xml"/><Relationship Id="rId266" Type="http://schemas.openxmlformats.org/officeDocument/2006/relationships/tags" Target="../tags/tag284.xml"/><Relationship Id="rId265" Type="http://schemas.openxmlformats.org/officeDocument/2006/relationships/tags" Target="../tags/tag283.xml"/><Relationship Id="rId264" Type="http://schemas.openxmlformats.org/officeDocument/2006/relationships/tags" Target="../tags/tag282.xml"/><Relationship Id="rId263" Type="http://schemas.openxmlformats.org/officeDocument/2006/relationships/tags" Target="../tags/tag281.xml"/><Relationship Id="rId262" Type="http://schemas.openxmlformats.org/officeDocument/2006/relationships/tags" Target="../tags/tag280.xml"/><Relationship Id="rId261" Type="http://schemas.openxmlformats.org/officeDocument/2006/relationships/tags" Target="../tags/tag279.xml"/><Relationship Id="rId260" Type="http://schemas.openxmlformats.org/officeDocument/2006/relationships/tags" Target="../tags/tag278.xml"/><Relationship Id="rId26" Type="http://schemas.openxmlformats.org/officeDocument/2006/relationships/tags" Target="../tags/tag44.xml"/><Relationship Id="rId259" Type="http://schemas.openxmlformats.org/officeDocument/2006/relationships/tags" Target="../tags/tag277.xml"/><Relationship Id="rId258" Type="http://schemas.openxmlformats.org/officeDocument/2006/relationships/tags" Target="../tags/tag276.xml"/><Relationship Id="rId257" Type="http://schemas.openxmlformats.org/officeDocument/2006/relationships/tags" Target="../tags/tag275.xml"/><Relationship Id="rId256" Type="http://schemas.openxmlformats.org/officeDocument/2006/relationships/tags" Target="../tags/tag274.xml"/><Relationship Id="rId255" Type="http://schemas.openxmlformats.org/officeDocument/2006/relationships/tags" Target="../tags/tag273.xml"/><Relationship Id="rId254" Type="http://schemas.openxmlformats.org/officeDocument/2006/relationships/tags" Target="../tags/tag272.xml"/><Relationship Id="rId253" Type="http://schemas.openxmlformats.org/officeDocument/2006/relationships/tags" Target="../tags/tag271.xml"/><Relationship Id="rId252" Type="http://schemas.openxmlformats.org/officeDocument/2006/relationships/tags" Target="../tags/tag270.xml"/><Relationship Id="rId251" Type="http://schemas.openxmlformats.org/officeDocument/2006/relationships/tags" Target="../tags/tag269.xml"/><Relationship Id="rId250" Type="http://schemas.openxmlformats.org/officeDocument/2006/relationships/tags" Target="../tags/tag268.xml"/><Relationship Id="rId25" Type="http://schemas.openxmlformats.org/officeDocument/2006/relationships/tags" Target="../tags/tag43.xml"/><Relationship Id="rId249" Type="http://schemas.openxmlformats.org/officeDocument/2006/relationships/tags" Target="../tags/tag267.xml"/><Relationship Id="rId248" Type="http://schemas.openxmlformats.org/officeDocument/2006/relationships/tags" Target="../tags/tag266.xml"/><Relationship Id="rId247" Type="http://schemas.openxmlformats.org/officeDocument/2006/relationships/tags" Target="../tags/tag265.xml"/><Relationship Id="rId246" Type="http://schemas.openxmlformats.org/officeDocument/2006/relationships/tags" Target="../tags/tag264.xml"/><Relationship Id="rId245" Type="http://schemas.openxmlformats.org/officeDocument/2006/relationships/tags" Target="../tags/tag263.xml"/><Relationship Id="rId244" Type="http://schemas.openxmlformats.org/officeDocument/2006/relationships/tags" Target="../tags/tag262.xml"/><Relationship Id="rId243" Type="http://schemas.openxmlformats.org/officeDocument/2006/relationships/tags" Target="../tags/tag261.xml"/><Relationship Id="rId242" Type="http://schemas.openxmlformats.org/officeDocument/2006/relationships/tags" Target="../tags/tag260.xml"/><Relationship Id="rId241" Type="http://schemas.openxmlformats.org/officeDocument/2006/relationships/tags" Target="../tags/tag259.xml"/><Relationship Id="rId240" Type="http://schemas.openxmlformats.org/officeDocument/2006/relationships/tags" Target="../tags/tag258.xml"/><Relationship Id="rId24" Type="http://schemas.openxmlformats.org/officeDocument/2006/relationships/tags" Target="../tags/tag42.xml"/><Relationship Id="rId239" Type="http://schemas.openxmlformats.org/officeDocument/2006/relationships/tags" Target="../tags/tag257.xml"/><Relationship Id="rId238" Type="http://schemas.openxmlformats.org/officeDocument/2006/relationships/tags" Target="../tags/tag256.xml"/><Relationship Id="rId237" Type="http://schemas.openxmlformats.org/officeDocument/2006/relationships/tags" Target="../tags/tag255.xml"/><Relationship Id="rId236" Type="http://schemas.openxmlformats.org/officeDocument/2006/relationships/tags" Target="../tags/tag254.xml"/><Relationship Id="rId235" Type="http://schemas.openxmlformats.org/officeDocument/2006/relationships/tags" Target="../tags/tag253.xml"/><Relationship Id="rId234" Type="http://schemas.openxmlformats.org/officeDocument/2006/relationships/tags" Target="../tags/tag252.xml"/><Relationship Id="rId233" Type="http://schemas.openxmlformats.org/officeDocument/2006/relationships/tags" Target="../tags/tag251.xml"/><Relationship Id="rId232" Type="http://schemas.openxmlformats.org/officeDocument/2006/relationships/tags" Target="../tags/tag250.xml"/><Relationship Id="rId231" Type="http://schemas.openxmlformats.org/officeDocument/2006/relationships/tags" Target="../tags/tag249.xml"/><Relationship Id="rId230" Type="http://schemas.openxmlformats.org/officeDocument/2006/relationships/tags" Target="../tags/tag248.xml"/><Relationship Id="rId23" Type="http://schemas.openxmlformats.org/officeDocument/2006/relationships/tags" Target="../tags/tag41.xml"/><Relationship Id="rId229" Type="http://schemas.openxmlformats.org/officeDocument/2006/relationships/tags" Target="../tags/tag247.xml"/><Relationship Id="rId228" Type="http://schemas.openxmlformats.org/officeDocument/2006/relationships/tags" Target="../tags/tag246.xml"/><Relationship Id="rId227" Type="http://schemas.openxmlformats.org/officeDocument/2006/relationships/tags" Target="../tags/tag245.xml"/><Relationship Id="rId226" Type="http://schemas.openxmlformats.org/officeDocument/2006/relationships/tags" Target="../tags/tag244.xml"/><Relationship Id="rId225" Type="http://schemas.openxmlformats.org/officeDocument/2006/relationships/tags" Target="../tags/tag243.xml"/><Relationship Id="rId224" Type="http://schemas.openxmlformats.org/officeDocument/2006/relationships/tags" Target="../tags/tag242.xml"/><Relationship Id="rId223" Type="http://schemas.openxmlformats.org/officeDocument/2006/relationships/tags" Target="../tags/tag241.xml"/><Relationship Id="rId222" Type="http://schemas.openxmlformats.org/officeDocument/2006/relationships/tags" Target="../tags/tag240.xml"/><Relationship Id="rId221" Type="http://schemas.openxmlformats.org/officeDocument/2006/relationships/tags" Target="../tags/tag239.xml"/><Relationship Id="rId220" Type="http://schemas.openxmlformats.org/officeDocument/2006/relationships/tags" Target="../tags/tag238.xml"/><Relationship Id="rId22" Type="http://schemas.openxmlformats.org/officeDocument/2006/relationships/tags" Target="../tags/tag40.xml"/><Relationship Id="rId219" Type="http://schemas.openxmlformats.org/officeDocument/2006/relationships/tags" Target="../tags/tag237.xml"/><Relationship Id="rId218" Type="http://schemas.openxmlformats.org/officeDocument/2006/relationships/tags" Target="../tags/tag236.xml"/><Relationship Id="rId217" Type="http://schemas.openxmlformats.org/officeDocument/2006/relationships/tags" Target="../tags/tag235.xml"/><Relationship Id="rId216" Type="http://schemas.openxmlformats.org/officeDocument/2006/relationships/tags" Target="../tags/tag234.xml"/><Relationship Id="rId215" Type="http://schemas.openxmlformats.org/officeDocument/2006/relationships/tags" Target="../tags/tag233.xml"/><Relationship Id="rId214" Type="http://schemas.openxmlformats.org/officeDocument/2006/relationships/tags" Target="../tags/tag232.xml"/><Relationship Id="rId213" Type="http://schemas.openxmlformats.org/officeDocument/2006/relationships/tags" Target="../tags/tag231.xml"/><Relationship Id="rId212" Type="http://schemas.openxmlformats.org/officeDocument/2006/relationships/tags" Target="../tags/tag230.xml"/><Relationship Id="rId211" Type="http://schemas.openxmlformats.org/officeDocument/2006/relationships/tags" Target="../tags/tag229.xml"/><Relationship Id="rId210" Type="http://schemas.openxmlformats.org/officeDocument/2006/relationships/tags" Target="../tags/tag228.xml"/><Relationship Id="rId21" Type="http://schemas.openxmlformats.org/officeDocument/2006/relationships/tags" Target="../tags/tag39.xml"/><Relationship Id="rId209" Type="http://schemas.openxmlformats.org/officeDocument/2006/relationships/tags" Target="../tags/tag227.xml"/><Relationship Id="rId208" Type="http://schemas.openxmlformats.org/officeDocument/2006/relationships/tags" Target="../tags/tag226.xml"/><Relationship Id="rId207" Type="http://schemas.openxmlformats.org/officeDocument/2006/relationships/tags" Target="../tags/tag225.xml"/><Relationship Id="rId206" Type="http://schemas.openxmlformats.org/officeDocument/2006/relationships/tags" Target="../tags/tag224.xml"/><Relationship Id="rId205" Type="http://schemas.openxmlformats.org/officeDocument/2006/relationships/tags" Target="../tags/tag223.xml"/><Relationship Id="rId204" Type="http://schemas.openxmlformats.org/officeDocument/2006/relationships/tags" Target="../tags/tag222.xml"/><Relationship Id="rId203" Type="http://schemas.openxmlformats.org/officeDocument/2006/relationships/tags" Target="../tags/tag221.xml"/><Relationship Id="rId202" Type="http://schemas.openxmlformats.org/officeDocument/2006/relationships/tags" Target="../tags/tag220.xml"/><Relationship Id="rId201" Type="http://schemas.openxmlformats.org/officeDocument/2006/relationships/tags" Target="../tags/tag219.xml"/><Relationship Id="rId200" Type="http://schemas.openxmlformats.org/officeDocument/2006/relationships/tags" Target="../tags/tag218.xml"/><Relationship Id="rId20" Type="http://schemas.openxmlformats.org/officeDocument/2006/relationships/tags" Target="../tags/tag38.xml"/><Relationship Id="rId2" Type="http://schemas.openxmlformats.org/officeDocument/2006/relationships/tags" Target="../tags/tag21.xml"/><Relationship Id="rId199" Type="http://schemas.openxmlformats.org/officeDocument/2006/relationships/tags" Target="../tags/tag217.xml"/><Relationship Id="rId198" Type="http://schemas.openxmlformats.org/officeDocument/2006/relationships/tags" Target="../tags/tag216.xml"/><Relationship Id="rId197" Type="http://schemas.openxmlformats.org/officeDocument/2006/relationships/tags" Target="../tags/tag215.xml"/><Relationship Id="rId196" Type="http://schemas.openxmlformats.org/officeDocument/2006/relationships/tags" Target="../tags/tag214.xml"/><Relationship Id="rId195" Type="http://schemas.openxmlformats.org/officeDocument/2006/relationships/tags" Target="../tags/tag213.xml"/><Relationship Id="rId194" Type="http://schemas.openxmlformats.org/officeDocument/2006/relationships/tags" Target="../tags/tag212.xml"/><Relationship Id="rId193" Type="http://schemas.openxmlformats.org/officeDocument/2006/relationships/tags" Target="../tags/tag211.xml"/><Relationship Id="rId192" Type="http://schemas.openxmlformats.org/officeDocument/2006/relationships/tags" Target="../tags/tag210.xml"/><Relationship Id="rId191" Type="http://schemas.openxmlformats.org/officeDocument/2006/relationships/tags" Target="../tags/tag209.xml"/><Relationship Id="rId190" Type="http://schemas.openxmlformats.org/officeDocument/2006/relationships/tags" Target="../tags/tag208.xml"/><Relationship Id="rId19" Type="http://schemas.openxmlformats.org/officeDocument/2006/relationships/tags" Target="../tags/tag37.xml"/><Relationship Id="rId189" Type="http://schemas.openxmlformats.org/officeDocument/2006/relationships/tags" Target="../tags/tag207.xml"/><Relationship Id="rId188" Type="http://schemas.openxmlformats.org/officeDocument/2006/relationships/tags" Target="../tags/tag206.xml"/><Relationship Id="rId187" Type="http://schemas.openxmlformats.org/officeDocument/2006/relationships/tags" Target="../tags/tag205.xml"/><Relationship Id="rId186" Type="http://schemas.openxmlformats.org/officeDocument/2006/relationships/tags" Target="../tags/tag204.xml"/><Relationship Id="rId185" Type="http://schemas.openxmlformats.org/officeDocument/2006/relationships/tags" Target="../tags/tag203.xml"/><Relationship Id="rId184" Type="http://schemas.openxmlformats.org/officeDocument/2006/relationships/tags" Target="../tags/tag202.xml"/><Relationship Id="rId183" Type="http://schemas.openxmlformats.org/officeDocument/2006/relationships/tags" Target="../tags/tag201.xml"/><Relationship Id="rId182" Type="http://schemas.openxmlformats.org/officeDocument/2006/relationships/tags" Target="../tags/tag200.xml"/><Relationship Id="rId181" Type="http://schemas.openxmlformats.org/officeDocument/2006/relationships/tags" Target="../tags/tag199.xml"/><Relationship Id="rId180" Type="http://schemas.openxmlformats.org/officeDocument/2006/relationships/tags" Target="../tags/tag198.xml"/><Relationship Id="rId18" Type="http://schemas.openxmlformats.org/officeDocument/2006/relationships/tags" Target="../tags/tag36.xml"/><Relationship Id="rId179" Type="http://schemas.openxmlformats.org/officeDocument/2006/relationships/tags" Target="../tags/tag197.xml"/><Relationship Id="rId178" Type="http://schemas.openxmlformats.org/officeDocument/2006/relationships/tags" Target="../tags/tag196.xml"/><Relationship Id="rId177" Type="http://schemas.openxmlformats.org/officeDocument/2006/relationships/tags" Target="../tags/tag195.xml"/><Relationship Id="rId176" Type="http://schemas.openxmlformats.org/officeDocument/2006/relationships/tags" Target="../tags/tag194.xml"/><Relationship Id="rId175" Type="http://schemas.openxmlformats.org/officeDocument/2006/relationships/tags" Target="../tags/tag193.xml"/><Relationship Id="rId174" Type="http://schemas.openxmlformats.org/officeDocument/2006/relationships/tags" Target="../tags/tag192.xml"/><Relationship Id="rId173" Type="http://schemas.openxmlformats.org/officeDocument/2006/relationships/tags" Target="../tags/tag191.xml"/><Relationship Id="rId172" Type="http://schemas.openxmlformats.org/officeDocument/2006/relationships/tags" Target="../tags/tag190.xml"/><Relationship Id="rId171" Type="http://schemas.openxmlformats.org/officeDocument/2006/relationships/tags" Target="../tags/tag189.xml"/><Relationship Id="rId170" Type="http://schemas.openxmlformats.org/officeDocument/2006/relationships/tags" Target="../tags/tag188.xml"/><Relationship Id="rId17" Type="http://schemas.openxmlformats.org/officeDocument/2006/relationships/tags" Target="../tags/tag35.xml"/><Relationship Id="rId169" Type="http://schemas.openxmlformats.org/officeDocument/2006/relationships/tags" Target="../tags/tag187.xml"/><Relationship Id="rId168" Type="http://schemas.openxmlformats.org/officeDocument/2006/relationships/tags" Target="../tags/tag186.xml"/><Relationship Id="rId167" Type="http://schemas.openxmlformats.org/officeDocument/2006/relationships/tags" Target="../tags/tag185.xml"/><Relationship Id="rId166" Type="http://schemas.openxmlformats.org/officeDocument/2006/relationships/tags" Target="../tags/tag184.xml"/><Relationship Id="rId165" Type="http://schemas.openxmlformats.org/officeDocument/2006/relationships/tags" Target="../tags/tag183.xml"/><Relationship Id="rId164" Type="http://schemas.openxmlformats.org/officeDocument/2006/relationships/tags" Target="../tags/tag182.xml"/><Relationship Id="rId163" Type="http://schemas.openxmlformats.org/officeDocument/2006/relationships/tags" Target="../tags/tag181.xml"/><Relationship Id="rId162" Type="http://schemas.openxmlformats.org/officeDocument/2006/relationships/tags" Target="../tags/tag180.xml"/><Relationship Id="rId161" Type="http://schemas.openxmlformats.org/officeDocument/2006/relationships/tags" Target="../tags/tag179.xml"/><Relationship Id="rId160" Type="http://schemas.openxmlformats.org/officeDocument/2006/relationships/tags" Target="../tags/tag178.xml"/><Relationship Id="rId16" Type="http://schemas.openxmlformats.org/officeDocument/2006/relationships/tags" Target="../tags/tag34.xml"/><Relationship Id="rId159" Type="http://schemas.openxmlformats.org/officeDocument/2006/relationships/tags" Target="../tags/tag177.xml"/><Relationship Id="rId158" Type="http://schemas.openxmlformats.org/officeDocument/2006/relationships/tags" Target="../tags/tag176.xml"/><Relationship Id="rId157" Type="http://schemas.openxmlformats.org/officeDocument/2006/relationships/tags" Target="../tags/tag175.xml"/><Relationship Id="rId156" Type="http://schemas.openxmlformats.org/officeDocument/2006/relationships/tags" Target="../tags/tag174.xml"/><Relationship Id="rId155" Type="http://schemas.openxmlformats.org/officeDocument/2006/relationships/tags" Target="../tags/tag173.xml"/><Relationship Id="rId154" Type="http://schemas.openxmlformats.org/officeDocument/2006/relationships/tags" Target="../tags/tag172.xml"/><Relationship Id="rId153" Type="http://schemas.openxmlformats.org/officeDocument/2006/relationships/tags" Target="../tags/tag171.xml"/><Relationship Id="rId152" Type="http://schemas.openxmlformats.org/officeDocument/2006/relationships/tags" Target="../tags/tag170.xml"/><Relationship Id="rId151" Type="http://schemas.openxmlformats.org/officeDocument/2006/relationships/tags" Target="../tags/tag169.xml"/><Relationship Id="rId150" Type="http://schemas.openxmlformats.org/officeDocument/2006/relationships/tags" Target="../tags/tag168.xml"/><Relationship Id="rId15" Type="http://schemas.openxmlformats.org/officeDocument/2006/relationships/tags" Target="../tags/tag33.xml"/><Relationship Id="rId149" Type="http://schemas.openxmlformats.org/officeDocument/2006/relationships/tags" Target="../tags/tag167.xml"/><Relationship Id="rId148" Type="http://schemas.openxmlformats.org/officeDocument/2006/relationships/tags" Target="../tags/tag166.xml"/><Relationship Id="rId147" Type="http://schemas.openxmlformats.org/officeDocument/2006/relationships/tags" Target="../tags/tag165.xml"/><Relationship Id="rId146" Type="http://schemas.openxmlformats.org/officeDocument/2006/relationships/tags" Target="../tags/tag164.xml"/><Relationship Id="rId145" Type="http://schemas.openxmlformats.org/officeDocument/2006/relationships/tags" Target="../tags/tag163.xml"/><Relationship Id="rId144" Type="http://schemas.openxmlformats.org/officeDocument/2006/relationships/tags" Target="../tags/tag162.xml"/><Relationship Id="rId143" Type="http://schemas.openxmlformats.org/officeDocument/2006/relationships/tags" Target="../tags/tag161.xml"/><Relationship Id="rId142" Type="http://schemas.openxmlformats.org/officeDocument/2006/relationships/tags" Target="../tags/tag160.xml"/><Relationship Id="rId141" Type="http://schemas.openxmlformats.org/officeDocument/2006/relationships/tags" Target="../tags/tag159.xml"/><Relationship Id="rId140" Type="http://schemas.openxmlformats.org/officeDocument/2006/relationships/tags" Target="../tags/tag158.xml"/><Relationship Id="rId14" Type="http://schemas.openxmlformats.org/officeDocument/2006/relationships/tags" Target="../tags/tag32.xml"/><Relationship Id="rId139" Type="http://schemas.openxmlformats.org/officeDocument/2006/relationships/tags" Target="../tags/tag157.xml"/><Relationship Id="rId138" Type="http://schemas.openxmlformats.org/officeDocument/2006/relationships/tags" Target="../tags/tag156.xml"/><Relationship Id="rId137" Type="http://schemas.openxmlformats.org/officeDocument/2006/relationships/tags" Target="../tags/tag155.xml"/><Relationship Id="rId136" Type="http://schemas.openxmlformats.org/officeDocument/2006/relationships/tags" Target="../tags/tag154.xml"/><Relationship Id="rId135" Type="http://schemas.openxmlformats.org/officeDocument/2006/relationships/tags" Target="../tags/tag153.xml"/><Relationship Id="rId134" Type="http://schemas.openxmlformats.org/officeDocument/2006/relationships/tags" Target="../tags/tag152.xml"/><Relationship Id="rId133" Type="http://schemas.openxmlformats.org/officeDocument/2006/relationships/tags" Target="../tags/tag151.xml"/><Relationship Id="rId132" Type="http://schemas.openxmlformats.org/officeDocument/2006/relationships/tags" Target="../tags/tag150.xml"/><Relationship Id="rId131" Type="http://schemas.openxmlformats.org/officeDocument/2006/relationships/tags" Target="../tags/tag149.xml"/><Relationship Id="rId130" Type="http://schemas.openxmlformats.org/officeDocument/2006/relationships/tags" Target="../tags/tag148.xml"/><Relationship Id="rId13" Type="http://schemas.openxmlformats.org/officeDocument/2006/relationships/tags" Target="../tags/tag31.xml"/><Relationship Id="rId129" Type="http://schemas.openxmlformats.org/officeDocument/2006/relationships/tags" Target="../tags/tag147.xml"/><Relationship Id="rId128" Type="http://schemas.openxmlformats.org/officeDocument/2006/relationships/tags" Target="../tags/tag146.xml"/><Relationship Id="rId127" Type="http://schemas.openxmlformats.org/officeDocument/2006/relationships/tags" Target="../tags/tag145.xml"/><Relationship Id="rId126" Type="http://schemas.openxmlformats.org/officeDocument/2006/relationships/tags" Target="../tags/tag144.xml"/><Relationship Id="rId125" Type="http://schemas.openxmlformats.org/officeDocument/2006/relationships/tags" Target="../tags/tag143.xml"/><Relationship Id="rId124" Type="http://schemas.openxmlformats.org/officeDocument/2006/relationships/tags" Target="../tags/tag142.xml"/><Relationship Id="rId123" Type="http://schemas.openxmlformats.org/officeDocument/2006/relationships/tags" Target="../tags/tag141.xml"/><Relationship Id="rId122" Type="http://schemas.openxmlformats.org/officeDocument/2006/relationships/tags" Target="../tags/tag140.xml"/><Relationship Id="rId121" Type="http://schemas.openxmlformats.org/officeDocument/2006/relationships/tags" Target="../tags/tag139.xml"/><Relationship Id="rId120" Type="http://schemas.openxmlformats.org/officeDocument/2006/relationships/tags" Target="../tags/tag138.xml"/><Relationship Id="rId12" Type="http://schemas.openxmlformats.org/officeDocument/2006/relationships/tags" Target="../tags/tag30.xml"/><Relationship Id="rId119" Type="http://schemas.openxmlformats.org/officeDocument/2006/relationships/tags" Target="../tags/tag137.xml"/><Relationship Id="rId118" Type="http://schemas.openxmlformats.org/officeDocument/2006/relationships/tags" Target="../tags/tag136.xml"/><Relationship Id="rId117" Type="http://schemas.openxmlformats.org/officeDocument/2006/relationships/tags" Target="../tags/tag135.xml"/><Relationship Id="rId116" Type="http://schemas.openxmlformats.org/officeDocument/2006/relationships/tags" Target="../tags/tag134.xml"/><Relationship Id="rId115" Type="http://schemas.openxmlformats.org/officeDocument/2006/relationships/tags" Target="../tags/tag133.xml"/><Relationship Id="rId114" Type="http://schemas.openxmlformats.org/officeDocument/2006/relationships/tags" Target="../tags/tag132.xml"/><Relationship Id="rId113" Type="http://schemas.openxmlformats.org/officeDocument/2006/relationships/tags" Target="../tags/tag131.xml"/><Relationship Id="rId112" Type="http://schemas.openxmlformats.org/officeDocument/2006/relationships/tags" Target="../tags/tag130.xml"/><Relationship Id="rId111" Type="http://schemas.openxmlformats.org/officeDocument/2006/relationships/tags" Target="../tags/tag129.xml"/><Relationship Id="rId110" Type="http://schemas.openxmlformats.org/officeDocument/2006/relationships/tags" Target="../tags/tag128.xml"/><Relationship Id="rId11" Type="http://schemas.openxmlformats.org/officeDocument/2006/relationships/tags" Target="../tags/tag29.xml"/><Relationship Id="rId109" Type="http://schemas.openxmlformats.org/officeDocument/2006/relationships/tags" Target="../tags/tag127.xml"/><Relationship Id="rId108" Type="http://schemas.openxmlformats.org/officeDocument/2006/relationships/tags" Target="../tags/tag126.xml"/><Relationship Id="rId107" Type="http://schemas.openxmlformats.org/officeDocument/2006/relationships/tags" Target="../tags/tag125.xml"/><Relationship Id="rId106" Type="http://schemas.openxmlformats.org/officeDocument/2006/relationships/tags" Target="../tags/tag124.xml"/><Relationship Id="rId105" Type="http://schemas.openxmlformats.org/officeDocument/2006/relationships/tags" Target="../tags/tag123.xml"/><Relationship Id="rId104" Type="http://schemas.openxmlformats.org/officeDocument/2006/relationships/tags" Target="../tags/tag122.xml"/><Relationship Id="rId103" Type="http://schemas.openxmlformats.org/officeDocument/2006/relationships/tags" Target="../tags/tag121.xml"/><Relationship Id="rId102" Type="http://schemas.openxmlformats.org/officeDocument/2006/relationships/tags" Target="../tags/tag120.xml"/><Relationship Id="rId101" Type="http://schemas.openxmlformats.org/officeDocument/2006/relationships/tags" Target="../tags/tag119.xml"/><Relationship Id="rId100" Type="http://schemas.openxmlformats.org/officeDocument/2006/relationships/tags" Target="../tags/tag118.xml"/><Relationship Id="rId10" Type="http://schemas.openxmlformats.org/officeDocument/2006/relationships/image" Target="../media/image4.png"/><Relationship Id="rId1" Type="http://schemas.openxmlformats.org/officeDocument/2006/relationships/tags" Target="../tags/tag20.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tags" Target="../tags/tag430.xml"/><Relationship Id="rId4" Type="http://schemas.openxmlformats.org/officeDocument/2006/relationships/image" Target="../media/image11.png"/><Relationship Id="rId3" Type="http://schemas.openxmlformats.org/officeDocument/2006/relationships/tags" Target="../tags/tag429.xml"/><Relationship Id="rId2" Type="http://schemas.openxmlformats.org/officeDocument/2006/relationships/tags" Target="../tags/tag428.xml"/><Relationship Id="rId1" Type="http://schemas.openxmlformats.org/officeDocument/2006/relationships/tags" Target="../tags/tag427.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433.xml"/><Relationship Id="rId3" Type="http://schemas.openxmlformats.org/officeDocument/2006/relationships/image" Target="../media/image12.png"/><Relationship Id="rId2" Type="http://schemas.openxmlformats.org/officeDocument/2006/relationships/tags" Target="../tags/tag432.xml"/><Relationship Id="rId1" Type="http://schemas.openxmlformats.org/officeDocument/2006/relationships/tags" Target="../tags/tag43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436.xml"/><Relationship Id="rId3" Type="http://schemas.openxmlformats.org/officeDocument/2006/relationships/image" Target="../media/image13.png"/><Relationship Id="rId2" Type="http://schemas.openxmlformats.org/officeDocument/2006/relationships/tags" Target="../tags/tag435.xml"/><Relationship Id="rId1" Type="http://schemas.openxmlformats.org/officeDocument/2006/relationships/tags" Target="../tags/tag43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image" Target="../media/image5.png"/><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image" Target="../media/image4.png"/><Relationship Id="rId2" Type="http://schemas.openxmlformats.org/officeDocument/2006/relationships/tags" Target="../tags/tag5.xml"/><Relationship Id="rId10" Type="http://schemas.openxmlformats.org/officeDocument/2006/relationships/notesSlide" Target="../notesSlides/notesSlide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1.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image" Target="../media/image4.png"/><Relationship Id="rId13" Type="http://schemas.openxmlformats.org/officeDocument/2006/relationships/notesSlide" Target="../notesSlides/notesSlide9.xml"/><Relationship Id="rId12" Type="http://schemas.openxmlformats.org/officeDocument/2006/relationships/slideLayout" Target="../slideLayouts/slideLayout19.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pic>
        <p:nvPicPr>
          <p:cNvPr id="2097152" name="图片 11" descr="矢量智能对象"/>
          <p:cNvPicPr>
            <a:picLocks noChangeAspect="1"/>
          </p:cNvPicPr>
          <p:nvPr/>
        </p:nvPicPr>
        <p:blipFill>
          <a:blip r:embed="rId1"/>
          <a:stretch>
            <a:fillRect/>
          </a:stretch>
        </p:blipFill>
        <p:spPr>
          <a:xfrm rot="1800000">
            <a:off x="8255000" y="4113530"/>
            <a:ext cx="2068195" cy="2898775"/>
          </a:xfrm>
          <a:prstGeom prst="rect">
            <a:avLst/>
          </a:prstGeom>
        </p:spPr>
      </p:pic>
      <p:sp>
        <p:nvSpPr>
          <p:cNvPr id="1048576" name="椭圆 2"/>
          <p:cNvSpPr/>
          <p:nvPr/>
        </p:nvSpPr>
        <p:spPr>
          <a:xfrm>
            <a:off x="2926647" y="-573632"/>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153" name="图片 12" descr="矢量智能对象"/>
          <p:cNvPicPr>
            <a:picLocks noChangeAspect="1"/>
          </p:cNvPicPr>
          <p:nvPr/>
        </p:nvPicPr>
        <p:blipFill>
          <a:blip r:embed="rId1"/>
          <a:stretch>
            <a:fillRect/>
          </a:stretch>
        </p:blipFill>
        <p:spPr>
          <a:xfrm rot="21360000" flipH="1">
            <a:off x="1391920" y="1322705"/>
            <a:ext cx="1917700" cy="2686685"/>
          </a:xfrm>
          <a:prstGeom prst="rect">
            <a:avLst/>
          </a:prstGeom>
        </p:spPr>
      </p:pic>
      <p:sp>
        <p:nvSpPr>
          <p:cNvPr id="1048577" name="文本框 5"/>
          <p:cNvSpPr txBox="1">
            <a:spLocks noChangeArrowheads="1"/>
          </p:cNvSpPr>
          <p:nvPr/>
        </p:nvSpPr>
        <p:spPr bwMode="auto">
          <a:xfrm>
            <a:off x="4877212" y="1957507"/>
            <a:ext cx="3682674" cy="784830"/>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4500" dirty="0">
                <a:solidFill>
                  <a:srgbClr val="333333"/>
                </a:solidFill>
                <a:latin typeface="Aharoni" panose="020F0502020204030204" pitchFamily="34" charset="0"/>
              </a:rPr>
              <a:t>Aphrodite</a:t>
            </a:r>
            <a:endParaRPr lang="zh-CN" altLang="en-US" sz="4500" dirty="0">
              <a:solidFill>
                <a:srgbClr val="70768F"/>
              </a:solidFill>
              <a:latin typeface="Aharoni" panose="020F0502020204030204" pitchFamily="34" charset="0"/>
              <a:ea typeface="+mn-ea"/>
              <a:cs typeface="+mn-ea"/>
              <a:sym typeface="+mn-lt"/>
            </a:endParaRPr>
          </a:p>
        </p:txBody>
      </p:sp>
      <p:sp>
        <p:nvSpPr>
          <p:cNvPr id="1048579" name="文本框 8"/>
          <p:cNvSpPr txBox="1">
            <a:spLocks noChangeArrowheads="1"/>
          </p:cNvSpPr>
          <p:nvPr/>
        </p:nvSpPr>
        <p:spPr bwMode="auto">
          <a:xfrm>
            <a:off x="5065692" y="4676200"/>
            <a:ext cx="3305713" cy="400110"/>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2000" dirty="0">
                <a:solidFill>
                  <a:srgbClr val="70768F"/>
                </a:solidFill>
                <a:latin typeface="+mn-lt"/>
                <a:ea typeface="+mn-ea"/>
                <a:cs typeface="+mn-ea"/>
                <a:sym typeface="+mn-lt"/>
              </a:rPr>
              <a:t>Presenters: Sophia &amp; Emily</a:t>
            </a:r>
            <a:endParaRPr lang="zh-CN" altLang="en-US" sz="2000" dirty="0">
              <a:solidFill>
                <a:srgbClr val="70768F"/>
              </a:solidFill>
              <a:latin typeface="+mn-lt"/>
              <a:ea typeface="+mn-ea"/>
              <a:cs typeface="+mn-ea"/>
              <a:sym typeface="+mn-lt"/>
            </a:endParaRPr>
          </a:p>
        </p:txBody>
      </p:sp>
      <p:sp>
        <p:nvSpPr>
          <p:cNvPr id="3" name="文本框 2"/>
          <p:cNvSpPr txBox="1"/>
          <p:nvPr/>
        </p:nvSpPr>
        <p:spPr>
          <a:xfrm>
            <a:off x="7668848" y="3067337"/>
            <a:ext cx="2537333" cy="553998"/>
          </a:xfrm>
          <a:prstGeom prst="rect">
            <a:avLst/>
          </a:prstGeom>
          <a:noFill/>
        </p:spPr>
        <p:txBody>
          <a:bodyPr wrap="square" rtlCol="0">
            <a:spAutoFit/>
          </a:bodyPr>
          <a:lstStyle/>
          <a:p>
            <a:pPr algn="l"/>
            <a:r>
              <a:rPr lang="el-GR" altLang="zh-CN" sz="3000" dirty="0">
                <a:solidFill>
                  <a:srgbClr val="333333"/>
                </a:solidFill>
                <a:latin typeface="ArialMT"/>
                <a:cs typeface="Aharoni" panose="02010803020104030203" pitchFamily="2" charset="-79"/>
              </a:rPr>
              <a:t>Ἀφροδίτη</a:t>
            </a:r>
            <a:endParaRPr lang="zh-CN" altLang="en-US" sz="3000" dirty="0">
              <a:latin typeface="Aharoni" panose="02010803020104030203" pitchFamily="2" charset="-79"/>
              <a:cs typeface="Aharoni" panose="02010803020104030203" pitchFamily="2" charset="-79"/>
            </a:endParaRPr>
          </a:p>
        </p:txBody>
      </p:sp>
    </p:spTree>
  </p:cSld>
  <p:clrMapOvr>
    <a:masterClrMapping/>
  </p:clrMapOvr>
  <p:transition spd="slow" advTm="15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iterate type="lt">
                                    <p:tmPct val="10000"/>
                                  </p:iterate>
                                  <p:childTnLst>
                                    <p:set>
                                      <p:cBhvr>
                                        <p:cTn id="6" dur="1" fill="hold">
                                          <p:stCondLst>
                                            <p:cond delay="0"/>
                                          </p:stCondLst>
                                        </p:cTn>
                                        <p:tgtEl>
                                          <p:spTgt spid="1048577"/>
                                        </p:tgtEl>
                                        <p:attrNameLst>
                                          <p:attrName>style.visibility</p:attrName>
                                        </p:attrNameLst>
                                      </p:cBhvr>
                                      <p:to>
                                        <p:strVal val="visible"/>
                                      </p:to>
                                    </p:set>
                                    <p:anim calcmode="lin" valueType="num">
                                      <p:cBhvr additive="base">
                                        <p:cTn id="7" dur="500" fill="hold"/>
                                        <p:tgtEl>
                                          <p:spTgt spid="1048577"/>
                                        </p:tgtEl>
                                        <p:attrNameLst>
                                          <p:attrName>ppt_x</p:attrName>
                                        </p:attrNameLst>
                                      </p:cBhvr>
                                      <p:tavLst>
                                        <p:tav tm="0">
                                          <p:val>
                                            <p:strVal val="#ppt_x"/>
                                          </p:val>
                                        </p:tav>
                                        <p:tav tm="100000">
                                          <p:val>
                                            <p:strVal val="#ppt_x"/>
                                          </p:val>
                                        </p:tav>
                                      </p:tavLst>
                                    </p:anim>
                                    <p:anim calcmode="lin" valueType="num">
                                      <p:cBhvr additive="base">
                                        <p:cTn id="8" dur="500" fill="hold"/>
                                        <p:tgtEl>
                                          <p:spTgt spid="10485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1" nodeType="clickEffect">
                                  <p:stCondLst>
                                    <p:cond delay="0"/>
                                  </p:stCondLst>
                                  <p:iterate type="lt">
                                    <p:tmPct val="0"/>
                                  </p:iterate>
                                  <p:childTnLst>
                                    <p:set>
                                      <p:cBhvr>
                                        <p:cTn id="12" dur="1" fill="hold">
                                          <p:stCondLst>
                                            <p:cond delay="0"/>
                                          </p:stCondLst>
                                        </p:cTn>
                                        <p:tgtEl>
                                          <p:spTgt spid="1048577"/>
                                        </p:tgtEl>
                                        <p:attrNameLst>
                                          <p:attrName>style.visibility</p:attrName>
                                        </p:attrNameLst>
                                      </p:cBhvr>
                                      <p:to>
                                        <p:strVal val="visible"/>
                                      </p:to>
                                    </p:set>
                                    <p:animEffect transition="in" filter="fade">
                                      <p:cBhvr>
                                        <p:cTn id="13" dur="500"/>
                                        <p:tgtEl>
                                          <p:spTgt spid="104857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48579"/>
                                        </p:tgtEl>
                                        <p:attrNameLst>
                                          <p:attrName>style.visibility</p:attrName>
                                        </p:attrNameLst>
                                      </p:cBhvr>
                                      <p:to>
                                        <p:strVal val="visible"/>
                                      </p:to>
                                    </p:set>
                                    <p:animEffect transition="in" filter="fade">
                                      <p:cBhvr>
                                        <p:cTn id="23" dur="500"/>
                                        <p:tgtEl>
                                          <p:spTgt spid="1048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7" grpId="0"/>
      <p:bldP spid="1048577" grpId="1"/>
      <p:bldP spid="1048579"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sp>
        <p:nvSpPr>
          <p:cNvPr id="1048821" name="PA-矩形 1"/>
          <p:cNvSpPr/>
          <p:nvPr userDrawn="1">
            <p:custDataLst>
              <p:tags r:id="rId1"/>
            </p:custDataLst>
          </p:nvPr>
        </p:nvSpPr>
        <p:spPr>
          <a:xfrm>
            <a:off x="516255" y="333376"/>
            <a:ext cx="11455400" cy="6400800"/>
          </a:xfrm>
          <a:prstGeom prst="rect">
            <a:avLst/>
          </a:prstGeom>
          <a:solidFill>
            <a:schemeClr val="bg1"/>
          </a:solidFill>
          <a:ln>
            <a:solidFill>
              <a:srgbClr val="7076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09" name="PA-组合 22"/>
          <p:cNvGrpSpPr/>
          <p:nvPr>
            <p:custDataLst>
              <p:tags r:id="rId2"/>
            </p:custDataLst>
          </p:nvPr>
        </p:nvGrpSpPr>
        <p:grpSpPr>
          <a:xfrm>
            <a:off x="5059680" y="1009015"/>
            <a:ext cx="5232400" cy="939800"/>
            <a:chOff x="2939892" y="166750"/>
            <a:chExt cx="3264218" cy="482883"/>
          </a:xfrm>
        </p:grpSpPr>
        <p:grpSp>
          <p:nvGrpSpPr>
            <p:cNvPr id="110" name="组合 23"/>
            <p:cNvGrpSpPr/>
            <p:nvPr/>
          </p:nvGrpSpPr>
          <p:grpSpPr>
            <a:xfrm>
              <a:off x="4257537" y="560430"/>
              <a:ext cx="628926" cy="89203"/>
              <a:chOff x="4064994" y="3738475"/>
              <a:chExt cx="987048" cy="139997"/>
            </a:xfrm>
            <a:solidFill>
              <a:srgbClr val="77BCA5"/>
            </a:solidFill>
          </p:grpSpPr>
          <p:sp>
            <p:nvSpPr>
              <p:cNvPr id="1048822" name="PA-椭圆 25"/>
              <p:cNvSpPr/>
              <p:nvPr>
                <p:custDataLst>
                  <p:tags r:id="rId3"/>
                </p:custDataLst>
              </p:nvPr>
            </p:nvSpPr>
            <p:spPr>
              <a:xfrm>
                <a:off x="4064994" y="3738475"/>
                <a:ext cx="139997" cy="139997"/>
              </a:xfrm>
              <a:prstGeom prst="ellipse">
                <a:avLst/>
              </a:prstGeom>
              <a:solidFill>
                <a:srgbClr val="70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70768F"/>
                  </a:solidFill>
                  <a:cs typeface="+mn-ea"/>
                  <a:sym typeface="+mn-lt"/>
                </a:endParaRPr>
              </a:p>
            </p:txBody>
          </p:sp>
          <p:sp>
            <p:nvSpPr>
              <p:cNvPr id="1048823" name="PA-椭圆 26"/>
              <p:cNvSpPr/>
              <p:nvPr>
                <p:custDataLst>
                  <p:tags r:id="rId4"/>
                </p:custDataLst>
              </p:nvPr>
            </p:nvSpPr>
            <p:spPr>
              <a:xfrm>
                <a:off x="4276757" y="3738475"/>
                <a:ext cx="139997" cy="139997"/>
              </a:xfrm>
              <a:prstGeom prst="ellipse">
                <a:avLst/>
              </a:prstGeom>
              <a:solidFill>
                <a:srgbClr val="70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70768F"/>
                  </a:solidFill>
                  <a:cs typeface="+mn-ea"/>
                  <a:sym typeface="+mn-lt"/>
                </a:endParaRPr>
              </a:p>
            </p:txBody>
          </p:sp>
          <p:sp>
            <p:nvSpPr>
              <p:cNvPr id="1048824" name="PA-椭圆 27"/>
              <p:cNvSpPr/>
              <p:nvPr>
                <p:custDataLst>
                  <p:tags r:id="rId5"/>
                </p:custDataLst>
              </p:nvPr>
            </p:nvSpPr>
            <p:spPr>
              <a:xfrm>
                <a:off x="4488520" y="3738475"/>
                <a:ext cx="139997" cy="139997"/>
              </a:xfrm>
              <a:prstGeom prst="ellipse">
                <a:avLst/>
              </a:prstGeom>
              <a:solidFill>
                <a:srgbClr val="70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70768F"/>
                  </a:solidFill>
                  <a:cs typeface="+mn-ea"/>
                  <a:sym typeface="+mn-lt"/>
                </a:endParaRPr>
              </a:p>
            </p:txBody>
          </p:sp>
          <p:sp>
            <p:nvSpPr>
              <p:cNvPr id="1048825" name="PA-椭圆 28"/>
              <p:cNvSpPr/>
              <p:nvPr>
                <p:custDataLst>
                  <p:tags r:id="rId6"/>
                </p:custDataLst>
              </p:nvPr>
            </p:nvSpPr>
            <p:spPr>
              <a:xfrm>
                <a:off x="4700283" y="3738475"/>
                <a:ext cx="139997" cy="139997"/>
              </a:xfrm>
              <a:prstGeom prst="ellipse">
                <a:avLst/>
              </a:prstGeom>
              <a:solidFill>
                <a:srgbClr val="70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70768F"/>
                  </a:solidFill>
                  <a:cs typeface="+mn-ea"/>
                  <a:sym typeface="+mn-lt"/>
                </a:endParaRPr>
              </a:p>
            </p:txBody>
          </p:sp>
          <p:sp>
            <p:nvSpPr>
              <p:cNvPr id="1048826" name="PA-椭圆 29"/>
              <p:cNvSpPr/>
              <p:nvPr>
                <p:custDataLst>
                  <p:tags r:id="rId7"/>
                </p:custDataLst>
              </p:nvPr>
            </p:nvSpPr>
            <p:spPr>
              <a:xfrm>
                <a:off x="4912045" y="3738475"/>
                <a:ext cx="139997" cy="139997"/>
              </a:xfrm>
              <a:prstGeom prst="ellipse">
                <a:avLst/>
              </a:prstGeom>
              <a:solidFill>
                <a:srgbClr val="70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70768F"/>
                  </a:solidFill>
                  <a:cs typeface="+mn-ea"/>
                  <a:sym typeface="+mn-lt"/>
                </a:endParaRPr>
              </a:p>
            </p:txBody>
          </p:sp>
        </p:grpSp>
        <p:sp>
          <p:nvSpPr>
            <p:cNvPr id="1048827" name="PA-文本框 5"/>
            <p:cNvSpPr txBox="1">
              <a:spLocks noChangeArrowheads="1"/>
            </p:cNvSpPr>
            <p:nvPr>
              <p:custDataLst>
                <p:tags r:id="rId8"/>
              </p:custDataLst>
            </p:nvPr>
          </p:nvSpPr>
          <p:spPr bwMode="auto">
            <a:xfrm>
              <a:off x="2939892" y="166750"/>
              <a:ext cx="3264218" cy="426438"/>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2000" dirty="0">
                  <a:solidFill>
                    <a:srgbClr val="70768F"/>
                  </a:solidFill>
                  <a:latin typeface="+mn-lt"/>
                  <a:ea typeface="+mn-ea"/>
                  <a:cs typeface="+mn-ea"/>
                  <a:sym typeface="+mn-lt"/>
                </a:rPr>
                <a:t> </a:t>
              </a:r>
              <a:r>
                <a:rPr lang="en-US" altLang="zh-CN" sz="4800" b="1" dirty="0">
                  <a:solidFill>
                    <a:srgbClr val="70768F"/>
                  </a:solidFill>
                  <a:latin typeface="+mn-lt"/>
                  <a:ea typeface="+mn-ea"/>
                  <a:cs typeface="+mn-ea"/>
                  <a:sym typeface="+mn-lt"/>
                </a:rPr>
                <a:t>Venus de milo</a:t>
              </a:r>
              <a:endParaRPr lang="en-US" altLang="zh-CN" sz="4800" b="1" dirty="0">
                <a:solidFill>
                  <a:srgbClr val="70768F"/>
                </a:solidFill>
                <a:latin typeface="+mn-lt"/>
                <a:ea typeface="+mn-ea"/>
                <a:cs typeface="+mn-ea"/>
                <a:sym typeface="+mn-lt"/>
              </a:endParaRPr>
            </a:p>
          </p:txBody>
        </p:sp>
      </p:grpSp>
      <p:pic>
        <p:nvPicPr>
          <p:cNvPr id="2097176" name="PA-图片 2" descr="矢量智能对象"/>
          <p:cNvPicPr>
            <a:picLocks noChangeAspect="1"/>
          </p:cNvPicPr>
          <p:nvPr>
            <p:custDataLst>
              <p:tags r:id="rId9"/>
            </p:custDataLst>
          </p:nvPr>
        </p:nvPicPr>
        <p:blipFill>
          <a:blip r:embed="rId10"/>
          <a:stretch>
            <a:fillRect/>
          </a:stretch>
        </p:blipFill>
        <p:spPr>
          <a:xfrm rot="1800000">
            <a:off x="11108690" y="5626735"/>
            <a:ext cx="897255" cy="1257300"/>
          </a:xfrm>
          <a:prstGeom prst="rect">
            <a:avLst/>
          </a:prstGeom>
        </p:spPr>
      </p:pic>
      <p:pic>
        <p:nvPicPr>
          <p:cNvPr id="2097177" name="PA-图片 3" descr="矢量智能对象"/>
          <p:cNvPicPr>
            <a:picLocks noChangeAspect="1"/>
          </p:cNvPicPr>
          <p:nvPr>
            <p:custDataLst>
              <p:tags r:id="rId11"/>
            </p:custDataLst>
          </p:nvPr>
        </p:nvPicPr>
        <p:blipFill>
          <a:blip r:embed="rId10"/>
          <a:stretch>
            <a:fillRect/>
          </a:stretch>
        </p:blipFill>
        <p:spPr>
          <a:xfrm rot="21360000" flipH="1">
            <a:off x="49530" y="62865"/>
            <a:ext cx="963930" cy="1350645"/>
          </a:xfrm>
          <a:prstGeom prst="rect">
            <a:avLst/>
          </a:prstGeom>
        </p:spPr>
      </p:pic>
      <p:grpSp>
        <p:nvGrpSpPr>
          <p:cNvPr id="111" name="PA-组合 4"/>
          <p:cNvGrpSpPr/>
          <p:nvPr>
            <p:custDataLst>
              <p:tags r:id="rId12"/>
            </p:custDataLst>
          </p:nvPr>
        </p:nvGrpSpPr>
        <p:grpSpPr>
          <a:xfrm>
            <a:off x="1637523" y="1843372"/>
            <a:ext cx="2437291" cy="3921927"/>
            <a:chOff x="1150037" y="1401579"/>
            <a:chExt cx="1827968" cy="2941445"/>
          </a:xfrm>
        </p:grpSpPr>
        <p:grpSp>
          <p:nvGrpSpPr>
            <p:cNvPr id="112" name="组合 64"/>
            <p:cNvGrpSpPr/>
            <p:nvPr/>
          </p:nvGrpSpPr>
          <p:grpSpPr>
            <a:xfrm>
              <a:off x="2026231" y="3165392"/>
              <a:ext cx="101944" cy="356805"/>
              <a:chOff x="2752726" y="4344988"/>
              <a:chExt cx="184150" cy="644525"/>
            </a:xfrm>
            <a:solidFill>
              <a:srgbClr val="76BBA4"/>
            </a:solidFill>
          </p:grpSpPr>
          <p:sp>
            <p:nvSpPr>
              <p:cNvPr id="1048828" name="PA-任意多边形 101"/>
              <p:cNvSpPr/>
              <p:nvPr>
                <p:custDataLst>
                  <p:tags r:id="rId13"/>
                </p:custDataLst>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829" name="PA-任意多边形 102"/>
              <p:cNvSpPr/>
              <p:nvPr>
                <p:custDataLst>
                  <p:tags r:id="rId14"/>
                </p:custDataLst>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830" name="PA-任意多边形 103"/>
              <p:cNvSpPr/>
              <p:nvPr>
                <p:custDataLst>
                  <p:tags r:id="rId15"/>
                </p:custDataLst>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831" name="PA-任意多边形 104"/>
              <p:cNvSpPr/>
              <p:nvPr>
                <p:custDataLst>
                  <p:tags r:id="rId16"/>
                </p:custDataLst>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13" name="组合 69"/>
            <p:cNvGrpSpPr/>
            <p:nvPr/>
          </p:nvGrpSpPr>
          <p:grpSpPr>
            <a:xfrm>
              <a:off x="1688760" y="3489680"/>
              <a:ext cx="783038" cy="853344"/>
              <a:chOff x="2143126" y="4930775"/>
              <a:chExt cx="1414463" cy="1541463"/>
            </a:xfrm>
            <a:solidFill>
              <a:srgbClr val="44546A"/>
            </a:solidFill>
          </p:grpSpPr>
          <p:sp>
            <p:nvSpPr>
              <p:cNvPr id="1048832" name="PA-任意多边形 5"/>
              <p:cNvSpPr/>
              <p:nvPr>
                <p:custDataLst>
                  <p:tags r:id="rId17"/>
                </p:custDataLst>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3" name="PA-任意多边形 6"/>
              <p:cNvSpPr/>
              <p:nvPr>
                <p:custDataLst>
                  <p:tags r:id="rId18"/>
                </p:custDataLst>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4" name="PA-任意多边形 7"/>
              <p:cNvSpPr/>
              <p:nvPr>
                <p:custDataLst>
                  <p:tags r:id="rId19"/>
                </p:custDataLst>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5" name="PA-任意多边形 8"/>
              <p:cNvSpPr/>
              <p:nvPr>
                <p:custDataLst>
                  <p:tags r:id="rId20"/>
                </p:custDataLst>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6" name="PA-任意多边形 9"/>
              <p:cNvSpPr/>
              <p:nvPr>
                <p:custDataLst>
                  <p:tags r:id="rId21"/>
                </p:custDataLst>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7" name="PA-任意多边形 10"/>
              <p:cNvSpPr/>
              <p:nvPr>
                <p:custDataLst>
                  <p:tags r:id="rId22"/>
                </p:custDataLst>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8" name="PA-任意多边形 11"/>
              <p:cNvSpPr/>
              <p:nvPr>
                <p:custDataLst>
                  <p:tags r:id="rId23"/>
                </p:custDataLst>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39" name="PA-任意多边形 12"/>
              <p:cNvSpPr/>
              <p:nvPr>
                <p:custDataLst>
                  <p:tags r:id="rId24"/>
                </p:custDataLst>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0" name="PA-任意多边形 13"/>
              <p:cNvSpPr/>
              <p:nvPr>
                <p:custDataLst>
                  <p:tags r:id="rId25"/>
                </p:custDataLst>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1" name="PA-任意多边形 14"/>
              <p:cNvSpPr/>
              <p:nvPr>
                <p:custDataLst>
                  <p:tags r:id="rId26"/>
                </p:custDataLst>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2" name="PA-任意多边形 15"/>
              <p:cNvSpPr/>
              <p:nvPr>
                <p:custDataLst>
                  <p:tags r:id="rId27"/>
                </p:custDataLst>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3" name="PA-任意多边形 16"/>
              <p:cNvSpPr/>
              <p:nvPr>
                <p:custDataLst>
                  <p:tags r:id="rId28"/>
                </p:custDataLst>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4" name="PA-任意多边形 17"/>
              <p:cNvSpPr/>
              <p:nvPr>
                <p:custDataLst>
                  <p:tags r:id="rId29"/>
                </p:custDataLst>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5" name="PA-任意多边形 18"/>
              <p:cNvSpPr/>
              <p:nvPr>
                <p:custDataLst>
                  <p:tags r:id="rId30"/>
                </p:custDataLst>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6" name="PA-任意多边形 19"/>
              <p:cNvSpPr/>
              <p:nvPr>
                <p:custDataLst>
                  <p:tags r:id="rId31"/>
                </p:custDataLst>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7" name="PA-任意多边形 20"/>
              <p:cNvSpPr/>
              <p:nvPr>
                <p:custDataLst>
                  <p:tags r:id="rId32"/>
                </p:custDataLst>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8" name="PA-任意多边形 21"/>
              <p:cNvSpPr/>
              <p:nvPr>
                <p:custDataLst>
                  <p:tags r:id="rId33"/>
                </p:custDataLst>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49" name="PA-任意多边形 22"/>
              <p:cNvSpPr/>
              <p:nvPr>
                <p:custDataLst>
                  <p:tags r:id="rId34"/>
                </p:custDataLst>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0" name="PA-任意多边形 23"/>
              <p:cNvSpPr/>
              <p:nvPr>
                <p:custDataLst>
                  <p:tags r:id="rId35"/>
                </p:custDataLst>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1" name="PA-任意多边形 24"/>
              <p:cNvSpPr/>
              <p:nvPr>
                <p:custDataLst>
                  <p:tags r:id="rId36"/>
                </p:custDataLst>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2" name="PA-任意多边形 25"/>
              <p:cNvSpPr/>
              <p:nvPr>
                <p:custDataLst>
                  <p:tags r:id="rId37"/>
                </p:custDataLst>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3" name="PA-任意多边形 26"/>
              <p:cNvSpPr/>
              <p:nvPr>
                <p:custDataLst>
                  <p:tags r:id="rId38"/>
                </p:custDataLst>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4" name="PA-任意多边形 27"/>
              <p:cNvSpPr/>
              <p:nvPr>
                <p:custDataLst>
                  <p:tags r:id="rId39"/>
                </p:custDataLst>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5" name="PA-任意多边形 28"/>
              <p:cNvSpPr/>
              <p:nvPr>
                <p:custDataLst>
                  <p:tags r:id="rId40"/>
                </p:custDataLst>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6" name="PA-任意多边形 29"/>
              <p:cNvSpPr/>
              <p:nvPr>
                <p:custDataLst>
                  <p:tags r:id="rId41"/>
                </p:custDataLst>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7" name="PA-任意多边形 30"/>
              <p:cNvSpPr/>
              <p:nvPr>
                <p:custDataLst>
                  <p:tags r:id="rId42"/>
                </p:custDataLst>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8" name="PA-任意多边形 31"/>
              <p:cNvSpPr/>
              <p:nvPr>
                <p:custDataLst>
                  <p:tags r:id="rId43"/>
                </p:custDataLst>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59" name="PA-任意多边形 32"/>
              <p:cNvSpPr/>
              <p:nvPr>
                <p:custDataLst>
                  <p:tags r:id="rId44"/>
                </p:custDataLst>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0" name="PA-任意多边形 33"/>
              <p:cNvSpPr/>
              <p:nvPr>
                <p:custDataLst>
                  <p:tags r:id="rId45"/>
                </p:custDataLst>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1" name="PA-任意多边形 34"/>
              <p:cNvSpPr/>
              <p:nvPr>
                <p:custDataLst>
                  <p:tags r:id="rId46"/>
                </p:custDataLst>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2" name="PA-任意多边形 35"/>
              <p:cNvSpPr/>
              <p:nvPr>
                <p:custDataLst>
                  <p:tags r:id="rId47"/>
                </p:custDataLst>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3" name="PA-任意多边形 36"/>
              <p:cNvSpPr/>
              <p:nvPr>
                <p:custDataLst>
                  <p:tags r:id="rId48"/>
                </p:custDataLst>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4" name="PA-任意多边形 37"/>
              <p:cNvSpPr/>
              <p:nvPr>
                <p:custDataLst>
                  <p:tags r:id="rId49"/>
                </p:custDataLst>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5" name="PA-任意多边形 38"/>
              <p:cNvSpPr/>
              <p:nvPr>
                <p:custDataLst>
                  <p:tags r:id="rId50"/>
                </p:custDataLst>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6" name="PA-任意多边形 39"/>
              <p:cNvSpPr/>
              <p:nvPr>
                <p:custDataLst>
                  <p:tags r:id="rId51"/>
                </p:custDataLst>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7" name="PA-任意多边形 40"/>
              <p:cNvSpPr/>
              <p:nvPr>
                <p:custDataLst>
                  <p:tags r:id="rId52"/>
                </p:custDataLst>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8" name="PA-任意多边形 41"/>
              <p:cNvSpPr/>
              <p:nvPr>
                <p:custDataLst>
                  <p:tags r:id="rId53"/>
                </p:custDataLst>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69" name="PA-任意多边形 42"/>
              <p:cNvSpPr/>
              <p:nvPr>
                <p:custDataLst>
                  <p:tags r:id="rId54"/>
                </p:custDataLst>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0" name="PA-任意多边形 43"/>
              <p:cNvSpPr/>
              <p:nvPr>
                <p:custDataLst>
                  <p:tags r:id="rId55"/>
                </p:custDataLst>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1" name="PA-任意多边形 44"/>
              <p:cNvSpPr/>
              <p:nvPr>
                <p:custDataLst>
                  <p:tags r:id="rId56"/>
                </p:custDataLst>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2" name="PA-任意多边形 45"/>
              <p:cNvSpPr/>
              <p:nvPr>
                <p:custDataLst>
                  <p:tags r:id="rId57"/>
                </p:custDataLst>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3" name="PA-任意多边形 46"/>
              <p:cNvSpPr/>
              <p:nvPr>
                <p:custDataLst>
                  <p:tags r:id="rId58"/>
                </p:custDataLst>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4" name="PA-任意多边形 47"/>
              <p:cNvSpPr/>
              <p:nvPr>
                <p:custDataLst>
                  <p:tags r:id="rId59"/>
                </p:custDataLst>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5" name="PA-任意多边形 48"/>
              <p:cNvSpPr/>
              <p:nvPr>
                <p:custDataLst>
                  <p:tags r:id="rId60"/>
                </p:custDataLst>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6" name="PA-任意多边形 49"/>
              <p:cNvSpPr/>
              <p:nvPr>
                <p:custDataLst>
                  <p:tags r:id="rId61"/>
                </p:custDataLst>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7" name="PA-任意多边形 50"/>
              <p:cNvSpPr/>
              <p:nvPr>
                <p:custDataLst>
                  <p:tags r:id="rId62"/>
                </p:custDataLst>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8" name="PA-任意多边形 51"/>
              <p:cNvSpPr/>
              <p:nvPr>
                <p:custDataLst>
                  <p:tags r:id="rId63"/>
                </p:custDataLst>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79" name="PA-任意多边形 52"/>
              <p:cNvSpPr/>
              <p:nvPr>
                <p:custDataLst>
                  <p:tags r:id="rId64"/>
                </p:custDataLst>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0" name="PA-任意多边形 53"/>
              <p:cNvSpPr/>
              <p:nvPr>
                <p:custDataLst>
                  <p:tags r:id="rId65"/>
                </p:custDataLst>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1" name="PA-任意多边形 54"/>
              <p:cNvSpPr/>
              <p:nvPr>
                <p:custDataLst>
                  <p:tags r:id="rId66"/>
                </p:custDataLst>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2" name="PA-任意多边形 55"/>
              <p:cNvSpPr/>
              <p:nvPr>
                <p:custDataLst>
                  <p:tags r:id="rId67"/>
                </p:custDataLst>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3" name="PA-任意多边形 56"/>
              <p:cNvSpPr/>
              <p:nvPr>
                <p:custDataLst>
                  <p:tags r:id="rId68"/>
                </p:custDataLst>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4" name="PA-任意多边形 57"/>
              <p:cNvSpPr/>
              <p:nvPr>
                <p:custDataLst>
                  <p:tags r:id="rId69"/>
                </p:custDataLst>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5" name="PA-任意多边形 58"/>
              <p:cNvSpPr/>
              <p:nvPr>
                <p:custDataLst>
                  <p:tags r:id="rId70"/>
                </p:custDataLst>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6" name="PA-任意多边形 59"/>
              <p:cNvSpPr/>
              <p:nvPr>
                <p:custDataLst>
                  <p:tags r:id="rId71"/>
                </p:custDataLst>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7" name="PA-任意多边形 60"/>
              <p:cNvSpPr/>
              <p:nvPr>
                <p:custDataLst>
                  <p:tags r:id="rId72"/>
                </p:custDataLst>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8" name="PA-任意多边形 61"/>
              <p:cNvSpPr/>
              <p:nvPr>
                <p:custDataLst>
                  <p:tags r:id="rId73"/>
                </p:custDataLst>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89" name="PA-任意多边形 62"/>
              <p:cNvSpPr/>
              <p:nvPr>
                <p:custDataLst>
                  <p:tags r:id="rId74"/>
                </p:custDataLst>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0" name="PA-任意多边形 63"/>
              <p:cNvSpPr/>
              <p:nvPr>
                <p:custDataLst>
                  <p:tags r:id="rId75"/>
                </p:custDataLst>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1" name="PA-任意多边形 64"/>
              <p:cNvSpPr/>
              <p:nvPr>
                <p:custDataLst>
                  <p:tags r:id="rId76"/>
                </p:custDataLst>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2" name="PA-任意多边形 65"/>
              <p:cNvSpPr/>
              <p:nvPr>
                <p:custDataLst>
                  <p:tags r:id="rId77"/>
                </p:custDataLst>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3" name="PA-任意多边形 66"/>
              <p:cNvSpPr/>
              <p:nvPr>
                <p:custDataLst>
                  <p:tags r:id="rId78"/>
                </p:custDataLst>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4" name="PA-任意多边形 67"/>
              <p:cNvSpPr/>
              <p:nvPr>
                <p:custDataLst>
                  <p:tags r:id="rId79"/>
                </p:custDataLst>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5" name="PA-任意多边形 68"/>
              <p:cNvSpPr/>
              <p:nvPr>
                <p:custDataLst>
                  <p:tags r:id="rId80"/>
                </p:custDataLst>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6" name="PA-任意多边形 69"/>
              <p:cNvSpPr/>
              <p:nvPr>
                <p:custDataLst>
                  <p:tags r:id="rId81"/>
                </p:custDataLst>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7" name="PA-任意多边形 70"/>
              <p:cNvSpPr/>
              <p:nvPr>
                <p:custDataLst>
                  <p:tags r:id="rId82"/>
                </p:custDataLst>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8" name="PA-任意多边形 71"/>
              <p:cNvSpPr/>
              <p:nvPr>
                <p:custDataLst>
                  <p:tags r:id="rId83"/>
                </p:custDataLst>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899" name="PA-任意多边形 72"/>
              <p:cNvSpPr/>
              <p:nvPr>
                <p:custDataLst>
                  <p:tags r:id="rId84"/>
                </p:custDataLst>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0" name="PA-任意多边形 73"/>
              <p:cNvSpPr/>
              <p:nvPr>
                <p:custDataLst>
                  <p:tags r:id="rId85"/>
                </p:custDataLst>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1" name="PA-任意多边形 74"/>
              <p:cNvSpPr/>
              <p:nvPr>
                <p:custDataLst>
                  <p:tags r:id="rId86"/>
                </p:custDataLst>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2" name="PA-任意多边形 75"/>
              <p:cNvSpPr/>
              <p:nvPr>
                <p:custDataLst>
                  <p:tags r:id="rId87"/>
                </p:custDataLst>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3" name="PA-任意多边形 76"/>
              <p:cNvSpPr/>
              <p:nvPr>
                <p:custDataLst>
                  <p:tags r:id="rId88"/>
                </p:custDataLst>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4" name="PA-任意多边形 77"/>
              <p:cNvSpPr/>
              <p:nvPr>
                <p:custDataLst>
                  <p:tags r:id="rId89"/>
                </p:custDataLst>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5" name="PA-任意多边形 78"/>
              <p:cNvSpPr/>
              <p:nvPr>
                <p:custDataLst>
                  <p:tags r:id="rId90"/>
                </p:custDataLst>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6" name="PA-任意多边形 79"/>
              <p:cNvSpPr/>
              <p:nvPr>
                <p:custDataLst>
                  <p:tags r:id="rId91"/>
                </p:custDataLst>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7" name="PA-任意多边形 80"/>
              <p:cNvSpPr/>
              <p:nvPr>
                <p:custDataLst>
                  <p:tags r:id="rId92"/>
                </p:custDataLst>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8" name="PA-任意多边形 81"/>
              <p:cNvSpPr/>
              <p:nvPr>
                <p:custDataLst>
                  <p:tags r:id="rId93"/>
                </p:custDataLst>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09" name="PA-任意多边形 82"/>
              <p:cNvSpPr/>
              <p:nvPr>
                <p:custDataLst>
                  <p:tags r:id="rId94"/>
                </p:custDataLst>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0" name="PA-任意多边形 83"/>
              <p:cNvSpPr/>
              <p:nvPr>
                <p:custDataLst>
                  <p:tags r:id="rId95"/>
                </p:custDataLst>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1" name="PA-任意多边形 84"/>
              <p:cNvSpPr/>
              <p:nvPr>
                <p:custDataLst>
                  <p:tags r:id="rId96"/>
                </p:custDataLst>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2" name="PA-任意多边形 85"/>
              <p:cNvSpPr/>
              <p:nvPr>
                <p:custDataLst>
                  <p:tags r:id="rId97"/>
                </p:custDataLst>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3" name="PA-任意多边形 86"/>
              <p:cNvSpPr/>
              <p:nvPr>
                <p:custDataLst>
                  <p:tags r:id="rId98"/>
                </p:custDataLst>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4" name="PA-任意多边形 87"/>
              <p:cNvSpPr/>
              <p:nvPr>
                <p:custDataLst>
                  <p:tags r:id="rId99"/>
                </p:custDataLst>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5" name="PA-任意多边形 88"/>
              <p:cNvSpPr/>
              <p:nvPr>
                <p:custDataLst>
                  <p:tags r:id="rId100"/>
                </p:custDataLst>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6" name="PA-任意多边形 89"/>
              <p:cNvSpPr/>
              <p:nvPr>
                <p:custDataLst>
                  <p:tags r:id="rId101"/>
                </p:custDataLst>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7" name="PA-任意多边形 90"/>
              <p:cNvSpPr/>
              <p:nvPr>
                <p:custDataLst>
                  <p:tags r:id="rId102"/>
                </p:custDataLst>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8" name="PA-任意多边形 91"/>
              <p:cNvSpPr/>
              <p:nvPr>
                <p:custDataLst>
                  <p:tags r:id="rId103"/>
                </p:custDataLst>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19" name="PA-任意多边形 92"/>
              <p:cNvSpPr/>
              <p:nvPr>
                <p:custDataLst>
                  <p:tags r:id="rId104"/>
                </p:custDataLst>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0" name="PA-任意多边形 93"/>
              <p:cNvSpPr/>
              <p:nvPr>
                <p:custDataLst>
                  <p:tags r:id="rId105"/>
                </p:custDataLst>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1" name="PA-任意多边形 94"/>
              <p:cNvSpPr/>
              <p:nvPr>
                <p:custDataLst>
                  <p:tags r:id="rId106"/>
                </p:custDataLst>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2" name="PA-任意多边形 95"/>
              <p:cNvSpPr/>
              <p:nvPr>
                <p:custDataLst>
                  <p:tags r:id="rId107"/>
                </p:custDataLst>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3" name="PA-任意多边形 96"/>
              <p:cNvSpPr/>
              <p:nvPr>
                <p:custDataLst>
                  <p:tags r:id="rId108"/>
                </p:custDataLst>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4" name="PA-任意多边形 97"/>
              <p:cNvSpPr/>
              <p:nvPr>
                <p:custDataLst>
                  <p:tags r:id="rId109"/>
                </p:custDataLst>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5" name="PA-任意多边形 98"/>
              <p:cNvSpPr/>
              <p:nvPr>
                <p:custDataLst>
                  <p:tags r:id="rId110"/>
                </p:custDataLst>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6" name="PA-任意多边形 99"/>
              <p:cNvSpPr/>
              <p:nvPr>
                <p:custDataLst>
                  <p:tags r:id="rId111"/>
                </p:custDataLst>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7" name="PA-任意多边形 100"/>
              <p:cNvSpPr/>
              <p:nvPr>
                <p:custDataLst>
                  <p:tags r:id="rId112"/>
                </p:custDataLst>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8928" name="PA-任意多边形 108"/>
              <p:cNvSpPr/>
              <p:nvPr>
                <p:custDataLst>
                  <p:tags r:id="rId113"/>
                </p:custDataLst>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grpSp>
        <p:grpSp>
          <p:nvGrpSpPr>
            <p:cNvPr id="114" name="组合 215"/>
            <p:cNvGrpSpPr/>
            <p:nvPr/>
          </p:nvGrpSpPr>
          <p:grpSpPr>
            <a:xfrm>
              <a:off x="1917256" y="3162755"/>
              <a:ext cx="112490" cy="333077"/>
              <a:chOff x="2555876" y="4340225"/>
              <a:chExt cx="203200" cy="601663"/>
            </a:xfrm>
            <a:solidFill>
              <a:srgbClr val="76BBA4"/>
            </a:solidFill>
          </p:grpSpPr>
          <p:sp>
            <p:nvSpPr>
              <p:cNvPr id="1048929" name="PA-任意多边形 105"/>
              <p:cNvSpPr/>
              <p:nvPr>
                <p:custDataLst>
                  <p:tags r:id="rId114"/>
                </p:custDataLst>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0" name="PA-任意多边形 106"/>
              <p:cNvSpPr/>
              <p:nvPr>
                <p:custDataLst>
                  <p:tags r:id="rId115"/>
                </p:custDataLst>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1" name="PA-任意多边形 107"/>
              <p:cNvSpPr/>
              <p:nvPr>
                <p:custDataLst>
                  <p:tags r:id="rId116"/>
                </p:custDataLst>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2" name="PA-任意多边形 109"/>
              <p:cNvSpPr/>
              <p:nvPr>
                <p:custDataLst>
                  <p:tags r:id="rId117"/>
                </p:custDataLst>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15" name="组合 220"/>
            <p:cNvGrpSpPr/>
            <p:nvPr/>
          </p:nvGrpSpPr>
          <p:grpSpPr>
            <a:xfrm>
              <a:off x="2173875" y="3166270"/>
              <a:ext cx="441173" cy="339229"/>
              <a:chOff x="3019426" y="4346575"/>
              <a:chExt cx="796925" cy="612776"/>
            </a:xfrm>
            <a:solidFill>
              <a:srgbClr val="76BBA4"/>
            </a:solidFill>
          </p:grpSpPr>
          <p:sp>
            <p:nvSpPr>
              <p:cNvPr id="1048933" name="PA-任意多边形 110"/>
              <p:cNvSpPr/>
              <p:nvPr>
                <p:custDataLst>
                  <p:tags r:id="rId118"/>
                </p:custDataLst>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4" name="PA-矩形 111"/>
              <p:cNvSpPr>
                <a:spLocks noChangeArrowheads="1"/>
              </p:cNvSpPr>
              <p:nvPr>
                <p:custDataLst>
                  <p:tags r:id="rId119"/>
                </p:custDataLst>
              </p:nvPr>
            </p:nvSpPr>
            <p:spPr bwMode="auto">
              <a:xfrm>
                <a:off x="3049588" y="4510088"/>
                <a:ext cx="22225" cy="25558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5" name="PA-任意多边形 112"/>
              <p:cNvSpPr/>
              <p:nvPr>
                <p:custDataLst>
                  <p:tags r:id="rId120"/>
                </p:custDataLst>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6" name="PA-任意多边形 113"/>
              <p:cNvSpPr/>
              <p:nvPr>
                <p:custDataLst>
                  <p:tags r:id="rId121"/>
                </p:custDataLst>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7" name="PA-任意多边形 114"/>
              <p:cNvSpPr/>
              <p:nvPr>
                <p:custDataLst>
                  <p:tags r:id="rId122"/>
                </p:custDataLst>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38" name="PA-任意多边形 115"/>
              <p:cNvSpPr/>
              <p:nvPr>
                <p:custDataLst>
                  <p:tags r:id="rId123"/>
                </p:custDataLst>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39" name="PA-任意多边形 116"/>
            <p:cNvSpPr>
              <a:spLocks noEditPoints="1"/>
            </p:cNvSpPr>
            <p:nvPr>
              <p:custDataLst>
                <p:tags r:id="rId124"/>
              </p:custDataLst>
            </p:nvPr>
          </p:nvSpPr>
          <p:spPr bwMode="auto">
            <a:xfrm>
              <a:off x="2733690" y="1988638"/>
              <a:ext cx="217071" cy="272437"/>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16" name="组合 228"/>
            <p:cNvGrpSpPr/>
            <p:nvPr/>
          </p:nvGrpSpPr>
          <p:grpSpPr>
            <a:xfrm>
              <a:off x="1167614" y="1896361"/>
              <a:ext cx="224102" cy="338350"/>
              <a:chOff x="1201738" y="2052638"/>
              <a:chExt cx="404813" cy="611188"/>
            </a:xfrm>
            <a:solidFill>
              <a:srgbClr val="76BBA4"/>
            </a:solidFill>
          </p:grpSpPr>
          <p:sp>
            <p:nvSpPr>
              <p:cNvPr id="1048940" name="PA-任意多边形 117"/>
              <p:cNvSpPr/>
              <p:nvPr>
                <p:custDataLst>
                  <p:tags r:id="rId125"/>
                </p:custDataLst>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1" name="PA-任意多边形 118"/>
              <p:cNvSpPr/>
              <p:nvPr>
                <p:custDataLst>
                  <p:tags r:id="rId126"/>
                </p:custDataLst>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2" name="PA-任意多边形 119"/>
              <p:cNvSpPr/>
              <p:nvPr>
                <p:custDataLst>
                  <p:tags r:id="rId127"/>
                </p:custDataLst>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3" name="PA-任意多边形 120"/>
              <p:cNvSpPr/>
              <p:nvPr>
                <p:custDataLst>
                  <p:tags r:id="rId128"/>
                </p:custDataLst>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17" name="组合 233"/>
            <p:cNvGrpSpPr/>
            <p:nvPr/>
          </p:nvGrpSpPr>
          <p:grpSpPr>
            <a:xfrm>
              <a:off x="1671184" y="1708291"/>
              <a:ext cx="333077" cy="333077"/>
              <a:chOff x="2111376" y="1712913"/>
              <a:chExt cx="601663" cy="601663"/>
            </a:xfrm>
            <a:solidFill>
              <a:srgbClr val="76BBA4"/>
            </a:solidFill>
          </p:grpSpPr>
          <p:sp>
            <p:nvSpPr>
              <p:cNvPr id="1048944" name="PA-任意多边形 121"/>
              <p:cNvSpPr>
                <a:spLocks noEditPoints="1"/>
              </p:cNvSpPr>
              <p:nvPr>
                <p:custDataLst>
                  <p:tags r:id="rId129"/>
                </p:custDataLst>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5" name="PA-任意多边形 122"/>
              <p:cNvSpPr>
                <a:spLocks noEditPoints="1"/>
              </p:cNvSpPr>
              <p:nvPr>
                <p:custDataLst>
                  <p:tags r:id="rId130"/>
                </p:custDataLst>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6" name="PA-任意多边形 123"/>
              <p:cNvSpPr>
                <a:spLocks noEditPoints="1"/>
              </p:cNvSpPr>
              <p:nvPr>
                <p:custDataLst>
                  <p:tags r:id="rId131"/>
                </p:custDataLst>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7" name="PA-任意多边形 124"/>
              <p:cNvSpPr>
                <a:spLocks noEditPoints="1"/>
              </p:cNvSpPr>
              <p:nvPr>
                <p:custDataLst>
                  <p:tags r:id="rId132"/>
                </p:custDataLst>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48" name="PA-任意多边形 125"/>
              <p:cNvSpPr/>
              <p:nvPr>
                <p:custDataLst>
                  <p:tags r:id="rId133"/>
                </p:custDataLst>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18" name="组合 239"/>
            <p:cNvGrpSpPr/>
            <p:nvPr/>
          </p:nvGrpSpPr>
          <p:grpSpPr>
            <a:xfrm>
              <a:off x="1329318" y="1613377"/>
              <a:ext cx="210919" cy="268043"/>
              <a:chOff x="1493838" y="1541463"/>
              <a:chExt cx="381000" cy="484187"/>
            </a:xfrm>
            <a:solidFill>
              <a:srgbClr val="76BBA4"/>
            </a:solidFill>
          </p:grpSpPr>
          <p:sp>
            <p:nvSpPr>
              <p:cNvPr id="1048949" name="PA-任意多边形 126"/>
              <p:cNvSpPr>
                <a:spLocks noEditPoints="1"/>
              </p:cNvSpPr>
              <p:nvPr>
                <p:custDataLst>
                  <p:tags r:id="rId134"/>
                </p:custDataLst>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0" name="PA-矩形 127"/>
              <p:cNvSpPr>
                <a:spLocks noChangeArrowheads="1"/>
              </p:cNvSpPr>
              <p:nvPr>
                <p:custDataLst>
                  <p:tags r:id="rId135"/>
                </p:custDataLst>
              </p:nvPr>
            </p:nvSpPr>
            <p:spPr bwMode="auto">
              <a:xfrm>
                <a:off x="1811338" y="1541463"/>
                <a:ext cx="63500" cy="47148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51" name="PA-任意多边形 128"/>
            <p:cNvSpPr>
              <a:spLocks noEditPoints="1"/>
            </p:cNvSpPr>
            <p:nvPr>
              <p:custDataLst>
                <p:tags r:id="rId136"/>
              </p:custDataLst>
            </p:nvPr>
          </p:nvSpPr>
          <p:spPr bwMode="auto">
            <a:xfrm>
              <a:off x="2390067" y="2923713"/>
              <a:ext cx="281226" cy="219708"/>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19" name="组合 243"/>
            <p:cNvGrpSpPr/>
            <p:nvPr/>
          </p:nvGrpSpPr>
          <p:grpSpPr>
            <a:xfrm>
              <a:off x="1550784" y="3143420"/>
              <a:ext cx="274195" cy="356806"/>
              <a:chOff x="1893888" y="4305300"/>
              <a:chExt cx="495300" cy="644526"/>
            </a:xfrm>
            <a:solidFill>
              <a:srgbClr val="76BBA4"/>
            </a:solidFill>
          </p:grpSpPr>
          <p:sp>
            <p:nvSpPr>
              <p:cNvPr id="1048952" name="PA-任意多边形 129"/>
              <p:cNvSpPr/>
              <p:nvPr>
                <p:custDataLst>
                  <p:tags r:id="rId137"/>
                </p:custDataLst>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3" name="PA-任意多边形 130"/>
              <p:cNvSpPr>
                <a:spLocks noEditPoints="1"/>
              </p:cNvSpPr>
              <p:nvPr>
                <p:custDataLst>
                  <p:tags r:id="rId138"/>
                </p:custDataLst>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4" name="PA-任意多边形 131"/>
              <p:cNvSpPr/>
              <p:nvPr>
                <p:custDataLst>
                  <p:tags r:id="rId139"/>
                </p:custDataLst>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5" name="PA-任意多边形 132"/>
              <p:cNvSpPr/>
              <p:nvPr>
                <p:custDataLst>
                  <p:tags r:id="rId140"/>
                </p:custDataLst>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6" name="PA-任意多边形 133"/>
              <p:cNvSpPr/>
              <p:nvPr>
                <p:custDataLst>
                  <p:tags r:id="rId141"/>
                </p:custDataLst>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7" name="PA-任意多边形 134"/>
              <p:cNvSpPr/>
              <p:nvPr>
                <p:custDataLst>
                  <p:tags r:id="rId142"/>
                </p:custDataLst>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8" name="PA-任意多边形 135"/>
              <p:cNvSpPr>
                <a:spLocks noEditPoints="1"/>
              </p:cNvSpPr>
              <p:nvPr>
                <p:custDataLst>
                  <p:tags r:id="rId143"/>
                </p:custDataLst>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59" name="PA-任意多边形 136"/>
              <p:cNvSpPr/>
              <p:nvPr>
                <p:custDataLst>
                  <p:tags r:id="rId144"/>
                </p:custDataLst>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20" name="组合 252"/>
            <p:cNvGrpSpPr/>
            <p:nvPr/>
          </p:nvGrpSpPr>
          <p:grpSpPr>
            <a:xfrm>
              <a:off x="2631745" y="1764536"/>
              <a:ext cx="179281" cy="319015"/>
              <a:chOff x="3846513" y="1814513"/>
              <a:chExt cx="323850" cy="576262"/>
            </a:xfrm>
            <a:solidFill>
              <a:srgbClr val="76BBA4"/>
            </a:solidFill>
          </p:grpSpPr>
          <p:sp>
            <p:nvSpPr>
              <p:cNvPr id="1048960" name="PA-任意多边形 137"/>
              <p:cNvSpPr>
                <a:spLocks noEditPoints="1"/>
              </p:cNvSpPr>
              <p:nvPr>
                <p:custDataLst>
                  <p:tags r:id="rId145"/>
                </p:custDataLst>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1" name="PA-任意多边形 138"/>
              <p:cNvSpPr/>
              <p:nvPr>
                <p:custDataLst>
                  <p:tags r:id="rId146"/>
                </p:custDataLst>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2" name="PA-任意多边形 139"/>
              <p:cNvSpPr/>
              <p:nvPr>
                <p:custDataLst>
                  <p:tags r:id="rId147"/>
                </p:custDataLst>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63" name="PA-任意多边形 140"/>
            <p:cNvSpPr/>
            <p:nvPr>
              <p:custDataLst>
                <p:tags r:id="rId148"/>
              </p:custDataLst>
            </p:nvPr>
          </p:nvSpPr>
          <p:spPr bwMode="auto">
            <a:xfrm>
              <a:off x="1922529" y="1401579"/>
              <a:ext cx="285620" cy="232890"/>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4" name="PA-任意多边形 141"/>
            <p:cNvSpPr>
              <a:spLocks noEditPoints="1"/>
            </p:cNvSpPr>
            <p:nvPr>
              <p:custDataLst>
                <p:tags r:id="rId149"/>
              </p:custDataLst>
            </p:nvPr>
          </p:nvSpPr>
          <p:spPr bwMode="auto">
            <a:xfrm>
              <a:off x="1945379" y="2826163"/>
              <a:ext cx="348017" cy="287378"/>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5" name="PA-任意多边形 142"/>
            <p:cNvSpPr>
              <a:spLocks noEditPoints="1"/>
            </p:cNvSpPr>
            <p:nvPr>
              <p:custDataLst>
                <p:tags r:id="rId150"/>
              </p:custDataLst>
            </p:nvPr>
          </p:nvSpPr>
          <p:spPr bwMode="auto">
            <a:xfrm>
              <a:off x="1230011" y="2249650"/>
              <a:ext cx="447325" cy="521147"/>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6" name="PA-任意多边形 143"/>
            <p:cNvSpPr>
              <a:spLocks noEditPoints="1"/>
            </p:cNvSpPr>
            <p:nvPr>
              <p:custDataLst>
                <p:tags r:id="rId151"/>
              </p:custDataLst>
            </p:nvPr>
          </p:nvSpPr>
          <p:spPr bwMode="auto">
            <a:xfrm>
              <a:off x="1150037" y="2403445"/>
              <a:ext cx="188070" cy="378776"/>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1" name="组合 260"/>
            <p:cNvGrpSpPr/>
            <p:nvPr/>
          </p:nvGrpSpPr>
          <p:grpSpPr>
            <a:xfrm>
              <a:off x="1696670" y="2450902"/>
              <a:ext cx="316379" cy="318137"/>
              <a:chOff x="2157413" y="3054350"/>
              <a:chExt cx="571500" cy="574675"/>
            </a:xfrm>
            <a:solidFill>
              <a:srgbClr val="76BBA4"/>
            </a:solidFill>
          </p:grpSpPr>
          <p:sp>
            <p:nvSpPr>
              <p:cNvPr id="1048967" name="PA-任意多边形 144"/>
              <p:cNvSpPr>
                <a:spLocks noEditPoints="1"/>
              </p:cNvSpPr>
              <p:nvPr>
                <p:custDataLst>
                  <p:tags r:id="rId152"/>
                </p:custDataLst>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68" name="PA-任意多边形 145"/>
              <p:cNvSpPr/>
              <p:nvPr>
                <p:custDataLst>
                  <p:tags r:id="rId153"/>
                </p:custDataLst>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22" name="组合 263"/>
            <p:cNvGrpSpPr/>
            <p:nvPr/>
          </p:nvGrpSpPr>
          <p:grpSpPr>
            <a:xfrm>
              <a:off x="1637788" y="2859559"/>
              <a:ext cx="247830" cy="233769"/>
              <a:chOff x="2051051" y="3792538"/>
              <a:chExt cx="447675" cy="422275"/>
            </a:xfrm>
            <a:solidFill>
              <a:srgbClr val="76BBA4"/>
            </a:solidFill>
          </p:grpSpPr>
          <p:sp>
            <p:nvSpPr>
              <p:cNvPr id="1048969" name="PA-任意多边形 146"/>
              <p:cNvSpPr/>
              <p:nvPr>
                <p:custDataLst>
                  <p:tags r:id="rId154"/>
                </p:custDataLst>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0" name="PA-任意多边形 147"/>
              <p:cNvSpPr/>
              <p:nvPr>
                <p:custDataLst>
                  <p:tags r:id="rId155"/>
                </p:custDataLst>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23" name="组合 266"/>
            <p:cNvGrpSpPr/>
            <p:nvPr/>
          </p:nvGrpSpPr>
          <p:grpSpPr>
            <a:xfrm>
              <a:off x="2268789" y="1441127"/>
              <a:ext cx="382428" cy="307181"/>
              <a:chOff x="3190876" y="1230313"/>
              <a:chExt cx="690810" cy="554885"/>
            </a:xfrm>
            <a:solidFill>
              <a:srgbClr val="76BBA4"/>
            </a:solidFill>
          </p:grpSpPr>
          <p:sp>
            <p:nvSpPr>
              <p:cNvPr id="1048971" name="PA-任意多边形 148"/>
              <p:cNvSpPr/>
              <p:nvPr>
                <p:custDataLst>
                  <p:tags r:id="rId156"/>
                </p:custDataLst>
              </p:nvPr>
            </p:nvSpPr>
            <p:spPr bwMode="auto">
              <a:xfrm>
                <a:off x="3209802" y="1266445"/>
                <a:ext cx="671884" cy="518753"/>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2" name="PA-任意多边形 149"/>
              <p:cNvSpPr/>
              <p:nvPr>
                <p:custDataLst>
                  <p:tags r:id="rId157"/>
                </p:custDataLst>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3" name="PA-任意多边形 150"/>
              <p:cNvSpPr/>
              <p:nvPr>
                <p:custDataLst>
                  <p:tags r:id="rId158"/>
                </p:custDataLst>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74" name="PA-任意多边形 151"/>
            <p:cNvSpPr>
              <a:spLocks noEditPoints="1"/>
            </p:cNvSpPr>
            <p:nvPr>
              <p:custDataLst>
                <p:tags r:id="rId159"/>
              </p:custDataLst>
            </p:nvPr>
          </p:nvSpPr>
          <p:spPr bwMode="auto">
            <a:xfrm>
              <a:off x="1361835" y="2770796"/>
              <a:ext cx="210919" cy="365593"/>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5" name="PA-任意多边形 152"/>
            <p:cNvSpPr>
              <a:spLocks noEditPoints="1"/>
            </p:cNvSpPr>
            <p:nvPr>
              <p:custDataLst>
                <p:tags r:id="rId160"/>
              </p:custDataLst>
            </p:nvPr>
          </p:nvSpPr>
          <p:spPr bwMode="auto">
            <a:xfrm>
              <a:off x="2674808" y="2292713"/>
              <a:ext cx="303197" cy="329562"/>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6" name="PA-任意多边形 153"/>
            <p:cNvSpPr>
              <a:spLocks noEditPoints="1"/>
            </p:cNvSpPr>
            <p:nvPr>
              <p:custDataLst>
                <p:tags r:id="rId161"/>
              </p:custDataLst>
            </p:nvPr>
          </p:nvSpPr>
          <p:spPr bwMode="auto">
            <a:xfrm>
              <a:off x="1704420" y="1461423"/>
              <a:ext cx="285620" cy="279468"/>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7" name="PA-任意多边形 154"/>
            <p:cNvSpPr>
              <a:spLocks noEditPoints="1"/>
            </p:cNvSpPr>
            <p:nvPr>
              <p:custDataLst>
                <p:tags r:id="rId162"/>
              </p:custDataLst>
            </p:nvPr>
          </p:nvSpPr>
          <p:spPr bwMode="auto">
            <a:xfrm>
              <a:off x="2573742" y="2629305"/>
              <a:ext cx="270680" cy="283862"/>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4" name="组合 274"/>
            <p:cNvGrpSpPr/>
            <p:nvPr/>
          </p:nvGrpSpPr>
          <p:grpSpPr>
            <a:xfrm>
              <a:off x="1446203" y="2008851"/>
              <a:ext cx="342744" cy="360320"/>
              <a:chOff x="1704976" y="2255838"/>
              <a:chExt cx="619125" cy="650875"/>
            </a:xfrm>
            <a:solidFill>
              <a:srgbClr val="76BBA4"/>
            </a:solidFill>
          </p:grpSpPr>
          <p:sp>
            <p:nvSpPr>
              <p:cNvPr id="1048978" name="PA-矩形 155"/>
              <p:cNvSpPr>
                <a:spLocks noChangeArrowheads="1"/>
              </p:cNvSpPr>
              <p:nvPr>
                <p:custDataLst>
                  <p:tags r:id="rId163"/>
                </p:custDataLst>
              </p:nvPr>
            </p:nvSpPr>
            <p:spPr bwMode="auto">
              <a:xfrm>
                <a:off x="1704976" y="2873375"/>
                <a:ext cx="619125" cy="3333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79" name="PA-矩形 156"/>
              <p:cNvSpPr>
                <a:spLocks noChangeArrowheads="1"/>
              </p:cNvSpPr>
              <p:nvPr>
                <p:custDataLst>
                  <p:tags r:id="rId164"/>
                </p:custDataLst>
              </p:nvPr>
            </p:nvSpPr>
            <p:spPr bwMode="auto">
              <a:xfrm>
                <a:off x="1730376" y="2811463"/>
                <a:ext cx="568325" cy="3333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0" name="PA-矩形 157"/>
              <p:cNvSpPr>
                <a:spLocks noChangeArrowheads="1"/>
              </p:cNvSpPr>
              <p:nvPr>
                <p:custDataLst>
                  <p:tags r:id="rId165"/>
                </p:custDataLst>
              </p:nvPr>
            </p:nvSpPr>
            <p:spPr bwMode="auto">
              <a:xfrm>
                <a:off x="1954213" y="2747963"/>
                <a:ext cx="120650"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1" name="PA-矩形 158"/>
              <p:cNvSpPr>
                <a:spLocks noChangeArrowheads="1"/>
              </p:cNvSpPr>
              <p:nvPr>
                <p:custDataLst>
                  <p:tags r:id="rId166"/>
                </p:custDataLst>
              </p:nvPr>
            </p:nvSpPr>
            <p:spPr bwMode="auto">
              <a:xfrm>
                <a:off x="1976438" y="2517775"/>
                <a:ext cx="77788" cy="250825"/>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2" name="PA-矩形 159"/>
              <p:cNvSpPr>
                <a:spLocks noChangeArrowheads="1"/>
              </p:cNvSpPr>
              <p:nvPr>
                <p:custDataLst>
                  <p:tags r:id="rId167"/>
                </p:custDataLst>
              </p:nvPr>
            </p:nvSpPr>
            <p:spPr bwMode="auto">
              <a:xfrm>
                <a:off x="1954213" y="2505075"/>
                <a:ext cx="120650"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3" name="PA-矩形 160"/>
              <p:cNvSpPr>
                <a:spLocks noChangeArrowheads="1"/>
              </p:cNvSpPr>
              <p:nvPr>
                <p:custDataLst>
                  <p:tags r:id="rId168"/>
                </p:custDataLst>
              </p:nvPr>
            </p:nvSpPr>
            <p:spPr bwMode="auto">
              <a:xfrm>
                <a:off x="1774826" y="2747963"/>
                <a:ext cx="119063"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4" name="PA-矩形 161"/>
              <p:cNvSpPr>
                <a:spLocks noChangeArrowheads="1"/>
              </p:cNvSpPr>
              <p:nvPr>
                <p:custDataLst>
                  <p:tags r:id="rId169"/>
                </p:custDataLst>
              </p:nvPr>
            </p:nvSpPr>
            <p:spPr bwMode="auto">
              <a:xfrm>
                <a:off x="1795463" y="2517775"/>
                <a:ext cx="77788" cy="250825"/>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5" name="PA-矩形 162"/>
              <p:cNvSpPr>
                <a:spLocks noChangeArrowheads="1"/>
              </p:cNvSpPr>
              <p:nvPr>
                <p:custDataLst>
                  <p:tags r:id="rId170"/>
                </p:custDataLst>
              </p:nvPr>
            </p:nvSpPr>
            <p:spPr bwMode="auto">
              <a:xfrm>
                <a:off x="1774826" y="2505075"/>
                <a:ext cx="119063"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6" name="PA-矩形 163"/>
              <p:cNvSpPr>
                <a:spLocks noChangeArrowheads="1"/>
              </p:cNvSpPr>
              <p:nvPr>
                <p:custDataLst>
                  <p:tags r:id="rId171"/>
                </p:custDataLst>
              </p:nvPr>
            </p:nvSpPr>
            <p:spPr bwMode="auto">
              <a:xfrm>
                <a:off x="2135188" y="2747963"/>
                <a:ext cx="120650"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7" name="PA-矩形 164"/>
              <p:cNvSpPr>
                <a:spLocks noChangeArrowheads="1"/>
              </p:cNvSpPr>
              <p:nvPr>
                <p:custDataLst>
                  <p:tags r:id="rId172"/>
                </p:custDataLst>
              </p:nvPr>
            </p:nvSpPr>
            <p:spPr bwMode="auto">
              <a:xfrm>
                <a:off x="2157413" y="2517775"/>
                <a:ext cx="76200" cy="250825"/>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8" name="PA-矩形 165"/>
              <p:cNvSpPr>
                <a:spLocks noChangeArrowheads="1"/>
              </p:cNvSpPr>
              <p:nvPr>
                <p:custDataLst>
                  <p:tags r:id="rId173"/>
                </p:custDataLst>
              </p:nvPr>
            </p:nvSpPr>
            <p:spPr bwMode="auto">
              <a:xfrm>
                <a:off x="2135188" y="2505075"/>
                <a:ext cx="120650" cy="31750"/>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89" name="PA-矩形 166"/>
              <p:cNvSpPr>
                <a:spLocks noChangeArrowheads="1"/>
              </p:cNvSpPr>
              <p:nvPr>
                <p:custDataLst>
                  <p:tags r:id="rId174"/>
                </p:custDataLst>
              </p:nvPr>
            </p:nvSpPr>
            <p:spPr bwMode="auto">
              <a:xfrm>
                <a:off x="1730376" y="2435225"/>
                <a:ext cx="568325" cy="33338"/>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0" name="PA-任意多边形 167"/>
              <p:cNvSpPr/>
              <p:nvPr>
                <p:custDataLst>
                  <p:tags r:id="rId175"/>
                </p:custDataLst>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91" name="PA-任意多边形 168"/>
            <p:cNvSpPr>
              <a:spLocks noEditPoints="1"/>
            </p:cNvSpPr>
            <p:nvPr>
              <p:custDataLst>
                <p:tags r:id="rId176"/>
              </p:custDataLst>
            </p:nvPr>
          </p:nvSpPr>
          <p:spPr bwMode="auto">
            <a:xfrm>
              <a:off x="2202876" y="2098492"/>
              <a:ext cx="436779" cy="285620"/>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2" name="PA-任意多边形 169"/>
            <p:cNvSpPr>
              <a:spLocks noEditPoints="1"/>
            </p:cNvSpPr>
            <p:nvPr>
              <p:custDataLst>
                <p:tags r:id="rId177"/>
              </p:custDataLst>
            </p:nvPr>
          </p:nvSpPr>
          <p:spPr bwMode="auto">
            <a:xfrm>
              <a:off x="1573633" y="2413113"/>
              <a:ext cx="102823" cy="177524"/>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3" name="PA-任意多边形 170"/>
            <p:cNvSpPr>
              <a:spLocks noEditPoints="1"/>
            </p:cNvSpPr>
            <p:nvPr>
              <p:custDataLst>
                <p:tags r:id="rId178"/>
              </p:custDataLst>
            </p:nvPr>
          </p:nvSpPr>
          <p:spPr bwMode="auto">
            <a:xfrm>
              <a:off x="2367218" y="1798810"/>
              <a:ext cx="204768" cy="252225"/>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4" name="PA-任意多边形 171"/>
            <p:cNvSpPr>
              <a:spLocks noEditPoints="1"/>
            </p:cNvSpPr>
            <p:nvPr>
              <p:custDataLst>
                <p:tags r:id="rId179"/>
              </p:custDataLst>
            </p:nvPr>
          </p:nvSpPr>
          <p:spPr bwMode="auto">
            <a:xfrm>
              <a:off x="1862769" y="2063338"/>
              <a:ext cx="311106" cy="312864"/>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5" name="PA-任意多边形 172"/>
            <p:cNvSpPr>
              <a:spLocks noEditPoints="1"/>
            </p:cNvSpPr>
            <p:nvPr>
              <p:custDataLst>
                <p:tags r:id="rId180"/>
              </p:custDataLst>
            </p:nvPr>
          </p:nvSpPr>
          <p:spPr bwMode="auto">
            <a:xfrm>
              <a:off x="2093022" y="2464964"/>
              <a:ext cx="350654" cy="267164"/>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5" name="组合 293"/>
            <p:cNvGrpSpPr/>
            <p:nvPr/>
          </p:nvGrpSpPr>
          <p:grpSpPr>
            <a:xfrm>
              <a:off x="2214301" y="2053671"/>
              <a:ext cx="116006" cy="110733"/>
              <a:chOff x="3092451" y="2336800"/>
              <a:chExt cx="209550" cy="200025"/>
            </a:xfrm>
            <a:solidFill>
              <a:srgbClr val="76BBA4"/>
            </a:solidFill>
          </p:grpSpPr>
          <p:sp>
            <p:nvSpPr>
              <p:cNvPr id="1048996" name="PA-任意多边形 173"/>
              <p:cNvSpPr/>
              <p:nvPr>
                <p:custDataLst>
                  <p:tags r:id="rId181"/>
                </p:custDataLst>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7" name="PA-任意多边形 174"/>
              <p:cNvSpPr/>
              <p:nvPr>
                <p:custDataLst>
                  <p:tags r:id="rId182"/>
                </p:custDataLst>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8998" name="PA-任意多边形 175"/>
            <p:cNvSpPr>
              <a:spLocks noEditPoints="1"/>
            </p:cNvSpPr>
            <p:nvPr>
              <p:custDataLst>
                <p:tags r:id="rId183"/>
              </p:custDataLst>
            </p:nvPr>
          </p:nvSpPr>
          <p:spPr bwMode="auto">
            <a:xfrm>
              <a:off x="2337337" y="2785737"/>
              <a:ext cx="120400" cy="167857"/>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8999" name="PA-任意多边形 176"/>
            <p:cNvSpPr>
              <a:spLocks noEditPoints="1"/>
            </p:cNvSpPr>
            <p:nvPr>
              <p:custDataLst>
                <p:tags r:id="rId184"/>
              </p:custDataLst>
            </p:nvPr>
          </p:nvSpPr>
          <p:spPr bwMode="auto">
            <a:xfrm>
              <a:off x="1360956" y="1908664"/>
              <a:ext cx="154674" cy="167857"/>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00" name="PA-任意多边形 177"/>
            <p:cNvSpPr>
              <a:spLocks noEditPoints="1"/>
            </p:cNvSpPr>
            <p:nvPr>
              <p:custDataLst>
                <p:tags r:id="rId185"/>
              </p:custDataLst>
            </p:nvPr>
          </p:nvSpPr>
          <p:spPr bwMode="auto">
            <a:xfrm>
              <a:off x="2054354" y="1680168"/>
              <a:ext cx="232011" cy="335713"/>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6" name="组合 299"/>
            <p:cNvGrpSpPr/>
            <p:nvPr/>
          </p:nvGrpSpPr>
          <p:grpSpPr>
            <a:xfrm>
              <a:off x="2242424" y="1633590"/>
              <a:ext cx="201252" cy="122158"/>
              <a:chOff x="3143251" y="1577975"/>
              <a:chExt cx="363538" cy="220663"/>
            </a:xfrm>
            <a:solidFill>
              <a:srgbClr val="76BBA4"/>
            </a:solidFill>
          </p:grpSpPr>
          <p:sp>
            <p:nvSpPr>
              <p:cNvPr id="1049001" name="PA-任意多边形 178"/>
              <p:cNvSpPr>
                <a:spLocks noEditPoints="1"/>
              </p:cNvSpPr>
              <p:nvPr>
                <p:custDataLst>
                  <p:tags r:id="rId186"/>
                </p:custDataLst>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02" name="PA-任意多边形 179"/>
              <p:cNvSpPr/>
              <p:nvPr>
                <p:custDataLst>
                  <p:tags r:id="rId187"/>
                </p:custDataLst>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03" name="PA-任意多边形 180"/>
              <p:cNvSpPr/>
              <p:nvPr>
                <p:custDataLst>
                  <p:tags r:id="rId188"/>
                </p:custDataLst>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9004" name="PA-任意多边形 181"/>
            <p:cNvSpPr>
              <a:spLocks noEditPoints="1"/>
            </p:cNvSpPr>
            <p:nvPr>
              <p:custDataLst>
                <p:tags r:id="rId189"/>
              </p:custDataLst>
            </p:nvPr>
          </p:nvSpPr>
          <p:spPr bwMode="auto">
            <a:xfrm>
              <a:off x="2249454" y="2343685"/>
              <a:ext cx="241679" cy="86125"/>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7" name="组合 304"/>
            <p:cNvGrpSpPr/>
            <p:nvPr/>
          </p:nvGrpSpPr>
          <p:grpSpPr>
            <a:xfrm>
              <a:off x="1341622" y="2560756"/>
              <a:ext cx="137098" cy="173129"/>
              <a:chOff x="1516063" y="3252788"/>
              <a:chExt cx="247651" cy="312737"/>
            </a:xfrm>
            <a:solidFill>
              <a:srgbClr val="76BBA4"/>
            </a:solidFill>
          </p:grpSpPr>
          <p:sp>
            <p:nvSpPr>
              <p:cNvPr id="1049005" name="PA-任意多边形 182"/>
              <p:cNvSpPr/>
              <p:nvPr>
                <p:custDataLst>
                  <p:tags r:id="rId190"/>
                </p:custDataLst>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06" name="PA-任意多边形 183"/>
              <p:cNvSpPr/>
              <p:nvPr>
                <p:custDataLst>
                  <p:tags r:id="rId191"/>
                </p:custDataLst>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07" name="PA-任意多边形 184"/>
              <p:cNvSpPr/>
              <p:nvPr>
                <p:custDataLst>
                  <p:tags r:id="rId192"/>
                </p:custDataLst>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9008" name="PA-任意多边形 185"/>
            <p:cNvSpPr>
              <a:spLocks noEditPoints="1"/>
            </p:cNvSpPr>
            <p:nvPr>
              <p:custDataLst>
                <p:tags r:id="rId193"/>
              </p:custDataLst>
            </p:nvPr>
          </p:nvSpPr>
          <p:spPr bwMode="auto">
            <a:xfrm>
              <a:off x="1550784" y="1891966"/>
              <a:ext cx="110733" cy="85247"/>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8" name="组合 309"/>
            <p:cNvGrpSpPr/>
            <p:nvPr/>
          </p:nvGrpSpPr>
          <p:grpSpPr>
            <a:xfrm>
              <a:off x="2531559" y="2476389"/>
              <a:ext cx="146765" cy="185433"/>
              <a:chOff x="3665538" y="3100388"/>
              <a:chExt cx="265113" cy="334963"/>
            </a:xfrm>
            <a:solidFill>
              <a:srgbClr val="76BBA4"/>
            </a:solidFill>
          </p:grpSpPr>
          <p:sp>
            <p:nvSpPr>
              <p:cNvPr id="1049009" name="PA-任意多边形 186"/>
              <p:cNvSpPr/>
              <p:nvPr>
                <p:custDataLst>
                  <p:tags r:id="rId194"/>
                </p:custDataLst>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10" name="PA-任意多边形 187"/>
              <p:cNvSpPr/>
              <p:nvPr>
                <p:custDataLst>
                  <p:tags r:id="rId195"/>
                </p:custDataLst>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11" name="PA-任意多边形 188"/>
              <p:cNvSpPr/>
              <p:nvPr>
                <p:custDataLst>
                  <p:tags r:id="rId196"/>
                </p:custDataLst>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9012" name="PA-任意多边形 189"/>
            <p:cNvSpPr>
              <a:spLocks noEditPoints="1"/>
            </p:cNvSpPr>
            <p:nvPr>
              <p:custDataLst>
                <p:tags r:id="rId197"/>
              </p:custDataLst>
            </p:nvPr>
          </p:nvSpPr>
          <p:spPr bwMode="auto">
            <a:xfrm>
              <a:off x="1812675" y="3371038"/>
              <a:ext cx="120400" cy="129188"/>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29" name="组合 314"/>
            <p:cNvGrpSpPr/>
            <p:nvPr/>
          </p:nvGrpSpPr>
          <p:grpSpPr>
            <a:xfrm>
              <a:off x="1985805" y="2378838"/>
              <a:ext cx="88762" cy="141492"/>
              <a:chOff x="2679701" y="2924175"/>
              <a:chExt cx="160337" cy="255588"/>
            </a:xfrm>
            <a:solidFill>
              <a:srgbClr val="76BBA4"/>
            </a:solidFill>
          </p:grpSpPr>
          <p:sp>
            <p:nvSpPr>
              <p:cNvPr id="1049013" name="PA-任意多边形 190"/>
              <p:cNvSpPr/>
              <p:nvPr>
                <p:custDataLst>
                  <p:tags r:id="rId198"/>
                </p:custDataLst>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14" name="PA-任意多边形 191"/>
              <p:cNvSpPr/>
              <p:nvPr>
                <p:custDataLst>
                  <p:tags r:id="rId199"/>
                </p:custDataLst>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15" name="PA-任意多边形 192"/>
              <p:cNvSpPr/>
              <p:nvPr>
                <p:custDataLst>
                  <p:tags r:id="rId200"/>
                </p:custDataLst>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49016" name="PA-任意多边形 193"/>
              <p:cNvSpPr/>
              <p:nvPr>
                <p:custDataLst>
                  <p:tags r:id="rId201"/>
                </p:custDataLst>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9017" name="PA-任意多边形 194"/>
            <p:cNvSpPr>
              <a:spLocks noEditPoints="1"/>
            </p:cNvSpPr>
            <p:nvPr>
              <p:custDataLst>
                <p:tags r:id="rId202"/>
              </p:custDataLst>
            </p:nvPr>
          </p:nvSpPr>
          <p:spPr bwMode="auto">
            <a:xfrm>
              <a:off x="1976138" y="1653804"/>
              <a:ext cx="120400" cy="130946"/>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solidFill>
              <a:srgbClr val="7E8E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049018" name="PA-矩形 320"/>
          <p:cNvSpPr/>
          <p:nvPr>
            <p:custDataLst>
              <p:tags r:id="rId203"/>
            </p:custDataLst>
          </p:nvPr>
        </p:nvSpPr>
        <p:spPr>
          <a:xfrm>
            <a:off x="5216269" y="2582457"/>
            <a:ext cx="2570119" cy="460375"/>
          </a:xfrm>
          <a:prstGeom prst="rect">
            <a:avLst/>
          </a:prstGeom>
        </p:spPr>
        <p:txBody>
          <a:bodyPr wrap="square">
            <a:spAutoFit/>
          </a:bodyPr>
          <a:lstStyle/>
          <a:p>
            <a:r>
              <a:rPr lang="en-US" altLang="zh-CN" sz="2400" dirty="0">
                <a:solidFill>
                  <a:srgbClr val="000000">
                    <a:lumMod val="75000"/>
                    <a:lumOff val="25000"/>
                  </a:srgbClr>
                </a:solidFill>
                <a:cs typeface="字魂59号-创粗黑" charset="0"/>
                <a:sym typeface="Arial" panose="020B0604020202020204" pitchFamily="34" charset="0"/>
              </a:rPr>
              <a:t>4th  century  BC</a:t>
            </a:r>
            <a:endParaRPr lang="en-US" altLang="zh-CN" sz="2400" dirty="0">
              <a:solidFill>
                <a:srgbClr val="000000">
                  <a:lumMod val="75000"/>
                  <a:lumOff val="25000"/>
                </a:srgbClr>
              </a:solidFill>
              <a:cs typeface="字魂59号-创粗黑" charset="0"/>
              <a:sym typeface="Arial" panose="020B0604020202020204" pitchFamily="34" charset="0"/>
            </a:endParaRPr>
          </a:p>
        </p:txBody>
      </p:sp>
      <p:sp>
        <p:nvSpPr>
          <p:cNvPr id="1049019" name="PA-矩形 321"/>
          <p:cNvSpPr/>
          <p:nvPr>
            <p:custDataLst>
              <p:tags r:id="rId204"/>
            </p:custDataLst>
          </p:nvPr>
        </p:nvSpPr>
        <p:spPr>
          <a:xfrm>
            <a:off x="5195314" y="2214744"/>
            <a:ext cx="1269365" cy="521970"/>
          </a:xfrm>
          <a:prstGeom prst="rect">
            <a:avLst/>
          </a:prstGeom>
        </p:spPr>
        <p:txBody>
          <a:bodyPr wrap="none">
            <a:spAutoFit/>
          </a:bodyPr>
          <a:lstStyle/>
          <a:p>
            <a:r>
              <a:rPr lang="en-US" altLang="zh-CN" sz="2800" b="1" dirty="0">
                <a:solidFill>
                  <a:srgbClr val="7E8EA8"/>
                </a:solidFill>
                <a:cs typeface="字魂59号-创粗黑" charset="0"/>
                <a:sym typeface="Arial" panose="020B0604020202020204" pitchFamily="34" charset="0"/>
              </a:rPr>
              <a:t>WHEN</a:t>
            </a:r>
            <a:endParaRPr lang="en-US" altLang="zh-CN" sz="2800" b="1" dirty="0">
              <a:solidFill>
                <a:srgbClr val="7E8EA8"/>
              </a:solidFill>
              <a:cs typeface="字魂59号-创粗黑" charset="0"/>
              <a:sym typeface="Arial" panose="020B0604020202020204" pitchFamily="34" charset="0"/>
            </a:endParaRPr>
          </a:p>
        </p:txBody>
      </p:sp>
      <p:sp>
        <p:nvSpPr>
          <p:cNvPr id="1049020" name="PA-矩形 322"/>
          <p:cNvSpPr/>
          <p:nvPr>
            <p:custDataLst>
              <p:tags r:id="rId205"/>
            </p:custDataLst>
          </p:nvPr>
        </p:nvSpPr>
        <p:spPr>
          <a:xfrm>
            <a:off x="5194935" y="4416425"/>
            <a:ext cx="4053205" cy="460375"/>
          </a:xfrm>
          <a:prstGeom prst="rect">
            <a:avLst/>
          </a:prstGeom>
        </p:spPr>
        <p:txBody>
          <a:bodyPr wrap="square">
            <a:spAutoFit/>
          </a:bodyPr>
          <a:lstStyle/>
          <a:p>
            <a:r>
              <a:rPr lang="en-US" altLang="zh-CN" sz="2400" dirty="0">
                <a:solidFill>
                  <a:srgbClr val="000000">
                    <a:lumMod val="75000"/>
                    <a:lumOff val="25000"/>
                  </a:srgbClr>
                </a:solidFill>
                <a:cs typeface="字魂59号-创粗黑" charset="0"/>
                <a:sym typeface="Arial" panose="020B0604020202020204" pitchFamily="34" charset="0"/>
              </a:rPr>
              <a:t>Alexandros of antioch </a:t>
            </a:r>
            <a:endParaRPr lang="en-US" altLang="zh-CN" sz="2400" dirty="0">
              <a:solidFill>
                <a:srgbClr val="000000">
                  <a:lumMod val="75000"/>
                  <a:lumOff val="25000"/>
                </a:srgbClr>
              </a:solidFill>
              <a:cs typeface="字魂59号-创粗黑" charset="0"/>
              <a:sym typeface="Arial" panose="020B0604020202020204" pitchFamily="34" charset="0"/>
            </a:endParaRPr>
          </a:p>
        </p:txBody>
      </p:sp>
      <p:sp>
        <p:nvSpPr>
          <p:cNvPr id="1049021" name="PA-矩形 323"/>
          <p:cNvSpPr/>
          <p:nvPr>
            <p:custDataLst>
              <p:tags r:id="rId206"/>
            </p:custDataLst>
          </p:nvPr>
        </p:nvSpPr>
        <p:spPr>
          <a:xfrm>
            <a:off x="5216269" y="3980523"/>
            <a:ext cx="1052195" cy="521970"/>
          </a:xfrm>
          <a:prstGeom prst="rect">
            <a:avLst/>
          </a:prstGeom>
        </p:spPr>
        <p:txBody>
          <a:bodyPr wrap="none">
            <a:spAutoFit/>
          </a:bodyPr>
          <a:lstStyle/>
          <a:p>
            <a:r>
              <a:rPr lang="en-US" altLang="zh-CN" sz="2800" b="1" dirty="0">
                <a:solidFill>
                  <a:srgbClr val="7F8FA8"/>
                </a:solidFill>
                <a:cs typeface="字魂59号-创粗黑" charset="0"/>
                <a:sym typeface="Arial" panose="020B0604020202020204" pitchFamily="34" charset="0"/>
              </a:rPr>
              <a:t>WHO</a:t>
            </a:r>
            <a:endParaRPr lang="en-US" altLang="zh-CN" sz="2800" b="1" dirty="0">
              <a:solidFill>
                <a:srgbClr val="7F8FA8"/>
              </a:solidFill>
              <a:cs typeface="字魂59号-创粗黑" charset="0"/>
              <a:sym typeface="Arial" panose="020B0604020202020204" pitchFamily="34" charset="0"/>
            </a:endParaRPr>
          </a:p>
        </p:txBody>
      </p:sp>
      <p:sp>
        <p:nvSpPr>
          <p:cNvPr id="1049022" name="PA-矩形 324"/>
          <p:cNvSpPr/>
          <p:nvPr>
            <p:custDataLst>
              <p:tags r:id="rId207"/>
            </p:custDataLst>
          </p:nvPr>
        </p:nvSpPr>
        <p:spPr>
          <a:xfrm>
            <a:off x="8895934" y="2662774"/>
            <a:ext cx="2570119" cy="460375"/>
          </a:xfrm>
          <a:prstGeom prst="rect">
            <a:avLst/>
          </a:prstGeom>
        </p:spPr>
        <p:txBody>
          <a:bodyPr wrap="square">
            <a:spAutoFit/>
          </a:bodyPr>
          <a:lstStyle/>
          <a:p>
            <a:r>
              <a:rPr lang="en-US" altLang="zh-CN" sz="2400" dirty="0">
                <a:solidFill>
                  <a:srgbClr val="000000">
                    <a:lumMod val="75000"/>
                    <a:lumOff val="25000"/>
                  </a:srgbClr>
                </a:solidFill>
                <a:cs typeface="字魂59号-创粗黑" charset="0"/>
                <a:sym typeface="Arial" panose="020B0604020202020204" pitchFamily="34" charset="0"/>
              </a:rPr>
              <a:t>ancient Greek</a:t>
            </a:r>
            <a:endParaRPr lang="en-US" altLang="zh-CN" sz="2400" dirty="0">
              <a:solidFill>
                <a:srgbClr val="000000">
                  <a:lumMod val="75000"/>
                  <a:lumOff val="25000"/>
                </a:srgbClr>
              </a:solidFill>
              <a:cs typeface="字魂59号-创粗黑" charset="0"/>
              <a:sym typeface="Arial" panose="020B0604020202020204" pitchFamily="34" charset="0"/>
            </a:endParaRPr>
          </a:p>
        </p:txBody>
      </p:sp>
      <p:sp>
        <p:nvSpPr>
          <p:cNvPr id="1049023" name="PA-矩形 325"/>
          <p:cNvSpPr/>
          <p:nvPr>
            <p:custDataLst>
              <p:tags r:id="rId208"/>
            </p:custDataLst>
          </p:nvPr>
        </p:nvSpPr>
        <p:spPr>
          <a:xfrm>
            <a:off x="8895527" y="2237305"/>
            <a:ext cx="1396365" cy="460375"/>
          </a:xfrm>
          <a:prstGeom prst="rect">
            <a:avLst/>
          </a:prstGeom>
        </p:spPr>
        <p:txBody>
          <a:bodyPr wrap="none">
            <a:spAutoFit/>
          </a:bodyPr>
          <a:lstStyle/>
          <a:p>
            <a:r>
              <a:rPr lang="en-US" altLang="zh-CN" sz="2400" b="1" dirty="0">
                <a:solidFill>
                  <a:srgbClr val="7E8EA8"/>
                </a:solidFill>
                <a:cs typeface="字魂59号-创粗黑" charset="0"/>
                <a:sym typeface="Arial" panose="020B0604020202020204" pitchFamily="34" charset="0"/>
              </a:rPr>
              <a:t>WHERW</a:t>
            </a:r>
            <a:endParaRPr lang="en-US" altLang="zh-CN" sz="2400" b="1" dirty="0">
              <a:solidFill>
                <a:srgbClr val="7E8EA8"/>
              </a:solidFill>
              <a:cs typeface="字魂59号-创粗黑" charset="0"/>
              <a:sym typeface="Arial" panose="020B0604020202020204" pitchFamily="34" charset="0"/>
            </a:endParaRPr>
          </a:p>
        </p:txBody>
      </p:sp>
      <p:grpSp>
        <p:nvGrpSpPr>
          <p:cNvPr id="130" name="PA-组合 328"/>
          <p:cNvGrpSpPr/>
          <p:nvPr>
            <p:custDataLst>
              <p:tags r:id="rId209"/>
            </p:custDataLst>
          </p:nvPr>
        </p:nvGrpSpPr>
        <p:grpSpPr>
          <a:xfrm>
            <a:off x="4681941" y="4002452"/>
            <a:ext cx="525009" cy="525009"/>
            <a:chOff x="3564033" y="3063299"/>
            <a:chExt cx="393757" cy="393757"/>
          </a:xfrm>
        </p:grpSpPr>
        <p:sp>
          <p:nvSpPr>
            <p:cNvPr id="1049026" name="PA-椭圆 329"/>
            <p:cNvSpPr/>
            <p:nvPr>
              <p:custDataLst>
                <p:tags r:id="rId210"/>
              </p:custDataLst>
            </p:nvPr>
          </p:nvSpPr>
          <p:spPr>
            <a:xfrm>
              <a:off x="3564033" y="3063299"/>
              <a:ext cx="393757" cy="393757"/>
            </a:xfrm>
            <a:prstGeom prst="ellipse">
              <a:avLst/>
            </a:prstGeom>
            <a:solidFill>
              <a:srgbClr val="7E8EA8"/>
            </a:solidFill>
            <a:ln>
              <a:noFill/>
            </a:ln>
          </p:spPr>
          <p:style>
            <a:lnRef idx="2">
              <a:srgbClr val="76BBA4">
                <a:shade val="50000"/>
              </a:srgbClr>
            </a:lnRef>
            <a:fillRef idx="1">
              <a:srgbClr val="76BBA4"/>
            </a:fillRef>
            <a:effectRef idx="0">
              <a:srgbClr val="76BBA4"/>
            </a:effectRef>
            <a:fontRef idx="minor">
              <a:srgbClr val="FFFFFF"/>
            </a:fontRef>
          </p:style>
          <p:txBody>
            <a:bodyPr rtlCol="0" anchor="ctr"/>
            <a:lstStyle/>
            <a:p>
              <a:pPr algn="ctr"/>
              <a:endParaRPr lang="zh-CN" altLang="en-US">
                <a:cs typeface="字魂59号-创粗黑" charset="0"/>
                <a:sym typeface="Arial" panose="020B0604020202020204" pitchFamily="34" charset="0"/>
              </a:endParaRPr>
            </a:p>
          </p:txBody>
        </p:sp>
        <p:sp>
          <p:nvSpPr>
            <p:cNvPr id="1049027" name="PA-任意多边形 893"/>
            <p:cNvSpPr>
              <a:spLocks noEditPoints="1"/>
            </p:cNvSpPr>
            <p:nvPr>
              <p:custDataLst>
                <p:tags r:id="rId211"/>
              </p:custDataLst>
            </p:nvPr>
          </p:nvSpPr>
          <p:spPr bwMode="auto">
            <a:xfrm>
              <a:off x="3674786" y="3111991"/>
              <a:ext cx="172250" cy="296371"/>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solidFill>
              <a:sysClr val="window" lastClr="FFFFFF"/>
            </a:solidFill>
            <a:ln>
              <a:noFill/>
            </a:ln>
          </p:spPr>
          <p:txBody>
            <a:bodyPr vert="horz" wrap="square" lIns="121920" tIns="60960" rIns="121920" bIns="60960" numCol="1" anchor="t" anchorCtr="0" compatLnSpc="1"/>
            <a:lstStyle/>
            <a:p>
              <a:pPr defTabSz="914400"/>
              <a:endParaRPr lang="zh-CN" altLang="en-US" sz="2400" kern="0">
                <a:solidFill>
                  <a:prstClr val="black"/>
                </a:solidFill>
                <a:cs typeface="字魂59号-创粗黑" charset="0"/>
                <a:sym typeface="Arial" panose="020B0604020202020204" pitchFamily="34" charset="0"/>
              </a:endParaRPr>
            </a:p>
          </p:txBody>
        </p:sp>
      </p:grpSp>
      <p:grpSp>
        <p:nvGrpSpPr>
          <p:cNvPr id="132" name="PA-组合 334"/>
          <p:cNvGrpSpPr/>
          <p:nvPr>
            <p:custDataLst>
              <p:tags r:id="rId212"/>
            </p:custDataLst>
          </p:nvPr>
        </p:nvGrpSpPr>
        <p:grpSpPr>
          <a:xfrm>
            <a:off x="4694641" y="2107768"/>
            <a:ext cx="525009" cy="525009"/>
            <a:chOff x="3564033" y="1741346"/>
            <a:chExt cx="393757" cy="393757"/>
          </a:xfrm>
        </p:grpSpPr>
        <p:sp>
          <p:nvSpPr>
            <p:cNvPr id="1049030" name="PA-椭圆 335"/>
            <p:cNvSpPr/>
            <p:nvPr>
              <p:custDataLst>
                <p:tags r:id="rId213"/>
              </p:custDataLst>
            </p:nvPr>
          </p:nvSpPr>
          <p:spPr>
            <a:xfrm>
              <a:off x="3564033" y="1741346"/>
              <a:ext cx="393757" cy="393757"/>
            </a:xfrm>
            <a:prstGeom prst="ellipse">
              <a:avLst/>
            </a:prstGeom>
            <a:solidFill>
              <a:srgbClr val="7E8EA8"/>
            </a:solidFill>
            <a:ln>
              <a:noFill/>
            </a:ln>
          </p:spPr>
          <p:style>
            <a:lnRef idx="2">
              <a:srgbClr val="76BBA4">
                <a:shade val="50000"/>
              </a:srgbClr>
            </a:lnRef>
            <a:fillRef idx="1">
              <a:srgbClr val="76BBA4"/>
            </a:fillRef>
            <a:effectRef idx="0">
              <a:srgbClr val="76BBA4"/>
            </a:effectRef>
            <a:fontRef idx="minor">
              <a:srgbClr val="FFFFFF"/>
            </a:fontRef>
          </p:style>
          <p:txBody>
            <a:bodyPr rtlCol="0" anchor="ctr"/>
            <a:lstStyle/>
            <a:p>
              <a:pPr algn="ctr"/>
              <a:endParaRPr lang="zh-CN" altLang="en-US">
                <a:cs typeface="字魂59号-创粗黑" charset="0"/>
                <a:sym typeface="Arial" panose="020B0604020202020204" pitchFamily="34" charset="0"/>
              </a:endParaRPr>
            </a:p>
          </p:txBody>
        </p:sp>
        <p:sp>
          <p:nvSpPr>
            <p:cNvPr id="1049031" name="PA-任意多边形 898"/>
            <p:cNvSpPr>
              <a:spLocks noEditPoints="1"/>
            </p:cNvSpPr>
            <p:nvPr>
              <p:custDataLst>
                <p:tags r:id="rId214"/>
              </p:custDataLst>
            </p:nvPr>
          </p:nvSpPr>
          <p:spPr bwMode="auto">
            <a:xfrm>
              <a:off x="3683642" y="1812997"/>
              <a:ext cx="154539" cy="237101"/>
            </a:xfrm>
            <a:custGeom>
              <a:avLst/>
              <a:gdLst>
                <a:gd name="T0" fmla="*/ 47 w 123"/>
                <a:gd name="T1" fmla="*/ 8 h 189"/>
                <a:gd name="T2" fmla="*/ 49 w 123"/>
                <a:gd name="T3" fmla="*/ 4 h 189"/>
                <a:gd name="T4" fmla="*/ 59 w 123"/>
                <a:gd name="T5" fmla="*/ 1 h 189"/>
                <a:gd name="T6" fmla="*/ 64 w 123"/>
                <a:gd name="T7" fmla="*/ 3 h 189"/>
                <a:gd name="T8" fmla="*/ 64 w 123"/>
                <a:gd name="T9" fmla="*/ 5 h 189"/>
                <a:gd name="T10" fmla="*/ 62 w 123"/>
                <a:gd name="T11" fmla="*/ 9 h 189"/>
                <a:gd name="T12" fmla="*/ 52 w 123"/>
                <a:gd name="T13" fmla="*/ 13 h 189"/>
                <a:gd name="T14" fmla="*/ 48 w 123"/>
                <a:gd name="T15" fmla="*/ 10 h 189"/>
                <a:gd name="T16" fmla="*/ 47 w 123"/>
                <a:gd name="T17" fmla="*/ 8 h 189"/>
                <a:gd name="T18" fmla="*/ 76 w 123"/>
                <a:gd name="T19" fmla="*/ 106 h 189"/>
                <a:gd name="T20" fmla="*/ 72 w 123"/>
                <a:gd name="T21" fmla="*/ 111 h 189"/>
                <a:gd name="T22" fmla="*/ 79 w 123"/>
                <a:gd name="T23" fmla="*/ 114 h 189"/>
                <a:gd name="T24" fmla="*/ 97 w 123"/>
                <a:gd name="T25" fmla="*/ 108 h 189"/>
                <a:gd name="T26" fmla="*/ 102 w 123"/>
                <a:gd name="T27" fmla="*/ 102 h 189"/>
                <a:gd name="T28" fmla="*/ 95 w 123"/>
                <a:gd name="T29" fmla="*/ 100 h 189"/>
                <a:gd name="T30" fmla="*/ 76 w 123"/>
                <a:gd name="T31" fmla="*/ 106 h 189"/>
                <a:gd name="T32" fmla="*/ 123 w 123"/>
                <a:gd name="T33" fmla="*/ 134 h 189"/>
                <a:gd name="T34" fmla="*/ 123 w 123"/>
                <a:gd name="T35" fmla="*/ 138 h 189"/>
                <a:gd name="T36" fmla="*/ 120 w 123"/>
                <a:gd name="T37" fmla="*/ 141 h 189"/>
                <a:gd name="T38" fmla="*/ 114 w 123"/>
                <a:gd name="T39" fmla="*/ 141 h 189"/>
                <a:gd name="T40" fmla="*/ 83 w 123"/>
                <a:gd name="T41" fmla="*/ 166 h 189"/>
                <a:gd name="T42" fmla="*/ 108 w 123"/>
                <a:gd name="T43" fmla="*/ 182 h 189"/>
                <a:gd name="T44" fmla="*/ 102 w 123"/>
                <a:gd name="T45" fmla="*/ 189 h 189"/>
                <a:gd name="T46" fmla="*/ 23 w 123"/>
                <a:gd name="T47" fmla="*/ 189 h 189"/>
                <a:gd name="T48" fmla="*/ 17 w 123"/>
                <a:gd name="T49" fmla="*/ 182 h 189"/>
                <a:gd name="T50" fmla="*/ 38 w 123"/>
                <a:gd name="T51" fmla="*/ 167 h 189"/>
                <a:gd name="T52" fmla="*/ 0 w 123"/>
                <a:gd name="T53" fmla="*/ 107 h 189"/>
                <a:gd name="T54" fmla="*/ 52 w 123"/>
                <a:gd name="T55" fmla="*/ 46 h 189"/>
                <a:gd name="T56" fmla="*/ 46 w 123"/>
                <a:gd name="T57" fmla="*/ 25 h 189"/>
                <a:gd name="T58" fmla="*/ 49 w 123"/>
                <a:gd name="T59" fmla="*/ 18 h 189"/>
                <a:gd name="T60" fmla="*/ 68 w 123"/>
                <a:gd name="T61" fmla="*/ 12 h 189"/>
                <a:gd name="T62" fmla="*/ 75 w 123"/>
                <a:gd name="T63" fmla="*/ 16 h 189"/>
                <a:gd name="T64" fmla="*/ 97 w 123"/>
                <a:gd name="T65" fmla="*/ 87 h 189"/>
                <a:gd name="T66" fmla="*/ 93 w 123"/>
                <a:gd name="T67" fmla="*/ 94 h 189"/>
                <a:gd name="T68" fmla="*/ 75 w 123"/>
                <a:gd name="T69" fmla="*/ 100 h 189"/>
                <a:gd name="T70" fmla="*/ 68 w 123"/>
                <a:gd name="T71" fmla="*/ 96 h 189"/>
                <a:gd name="T72" fmla="*/ 59 w 123"/>
                <a:gd name="T73" fmla="*/ 67 h 189"/>
                <a:gd name="T74" fmla="*/ 22 w 123"/>
                <a:gd name="T75" fmla="*/ 105 h 189"/>
                <a:gd name="T76" fmla="*/ 56 w 123"/>
                <a:gd name="T77" fmla="*/ 147 h 189"/>
                <a:gd name="T78" fmla="*/ 74 w 123"/>
                <a:gd name="T79" fmla="*/ 141 h 189"/>
                <a:gd name="T80" fmla="*/ 68 w 123"/>
                <a:gd name="T81" fmla="*/ 141 h 189"/>
                <a:gd name="T82" fmla="*/ 65 w 123"/>
                <a:gd name="T83" fmla="*/ 138 h 189"/>
                <a:gd name="T84" fmla="*/ 65 w 123"/>
                <a:gd name="T85" fmla="*/ 134 h 189"/>
                <a:gd name="T86" fmla="*/ 68 w 123"/>
                <a:gd name="T87" fmla="*/ 131 h 189"/>
                <a:gd name="T88" fmla="*/ 120 w 123"/>
                <a:gd name="T89" fmla="*/ 131 h 189"/>
                <a:gd name="T90" fmla="*/ 123 w 123"/>
                <a:gd name="T91" fmla="*/ 134 h 189"/>
                <a:gd name="T92" fmla="*/ 67 w 123"/>
                <a:gd name="T93" fmla="*/ 35 h 189"/>
                <a:gd name="T94" fmla="*/ 78 w 123"/>
                <a:gd name="T95" fmla="*/ 74 h 189"/>
                <a:gd name="T96" fmla="*/ 80 w 123"/>
                <a:gd name="T97" fmla="*/ 76 h 189"/>
                <a:gd name="T98" fmla="*/ 82 w 123"/>
                <a:gd name="T99" fmla="*/ 76 h 189"/>
                <a:gd name="T100" fmla="*/ 84 w 123"/>
                <a:gd name="T101" fmla="*/ 72 h 189"/>
                <a:gd name="T102" fmla="*/ 72 w 123"/>
                <a:gd name="T103" fmla="*/ 34 h 189"/>
                <a:gd name="T104" fmla="*/ 69 w 123"/>
                <a:gd name="T105" fmla="*/ 32 h 189"/>
                <a:gd name="T106" fmla="*/ 67 w 123"/>
                <a:gd name="T107" fmla="*/ 35 h 189"/>
                <a:gd name="T108" fmla="*/ 67 w 123"/>
                <a:gd name="T109" fmla="*/ 162 h 189"/>
                <a:gd name="T110" fmla="*/ 55 w 123"/>
                <a:gd name="T111" fmla="*/ 162 h 189"/>
                <a:gd name="T112" fmla="*/ 55 w 123"/>
                <a:gd name="T113" fmla="*/ 174 h 189"/>
                <a:gd name="T114" fmla="*/ 67 w 123"/>
                <a:gd name="T115" fmla="*/ 174 h 189"/>
                <a:gd name="T116" fmla="*/ 67 w 123"/>
                <a:gd name="T117"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89">
                  <a:moveTo>
                    <a:pt x="47" y="8"/>
                  </a:moveTo>
                  <a:cubicBezTo>
                    <a:pt x="46" y="6"/>
                    <a:pt x="47" y="5"/>
                    <a:pt x="49" y="4"/>
                  </a:cubicBezTo>
                  <a:cubicBezTo>
                    <a:pt x="59" y="1"/>
                    <a:pt x="59" y="1"/>
                    <a:pt x="59" y="1"/>
                  </a:cubicBezTo>
                  <a:cubicBezTo>
                    <a:pt x="61" y="0"/>
                    <a:pt x="63" y="1"/>
                    <a:pt x="64" y="3"/>
                  </a:cubicBezTo>
                  <a:cubicBezTo>
                    <a:pt x="64" y="5"/>
                    <a:pt x="64" y="5"/>
                    <a:pt x="64" y="5"/>
                  </a:cubicBezTo>
                  <a:cubicBezTo>
                    <a:pt x="65" y="7"/>
                    <a:pt x="64" y="9"/>
                    <a:pt x="62" y="9"/>
                  </a:cubicBezTo>
                  <a:cubicBezTo>
                    <a:pt x="52" y="13"/>
                    <a:pt x="52" y="13"/>
                    <a:pt x="52" y="13"/>
                  </a:cubicBezTo>
                  <a:cubicBezTo>
                    <a:pt x="50" y="13"/>
                    <a:pt x="48" y="12"/>
                    <a:pt x="48" y="10"/>
                  </a:cubicBezTo>
                  <a:lnTo>
                    <a:pt x="47" y="8"/>
                  </a:lnTo>
                  <a:close/>
                  <a:moveTo>
                    <a:pt x="76" y="106"/>
                  </a:moveTo>
                  <a:cubicBezTo>
                    <a:pt x="73" y="107"/>
                    <a:pt x="71" y="109"/>
                    <a:pt x="72" y="111"/>
                  </a:cubicBezTo>
                  <a:cubicBezTo>
                    <a:pt x="73" y="114"/>
                    <a:pt x="76" y="115"/>
                    <a:pt x="79" y="114"/>
                  </a:cubicBezTo>
                  <a:cubicBezTo>
                    <a:pt x="97" y="108"/>
                    <a:pt x="97" y="108"/>
                    <a:pt x="97" y="108"/>
                  </a:cubicBezTo>
                  <a:cubicBezTo>
                    <a:pt x="100" y="107"/>
                    <a:pt x="102" y="105"/>
                    <a:pt x="102" y="102"/>
                  </a:cubicBezTo>
                  <a:cubicBezTo>
                    <a:pt x="101" y="100"/>
                    <a:pt x="98" y="99"/>
                    <a:pt x="95" y="100"/>
                  </a:cubicBezTo>
                  <a:lnTo>
                    <a:pt x="76" y="106"/>
                  </a:lnTo>
                  <a:close/>
                  <a:moveTo>
                    <a:pt x="123" y="134"/>
                  </a:moveTo>
                  <a:cubicBezTo>
                    <a:pt x="123" y="138"/>
                    <a:pt x="123" y="138"/>
                    <a:pt x="123" y="138"/>
                  </a:cubicBezTo>
                  <a:cubicBezTo>
                    <a:pt x="123" y="140"/>
                    <a:pt x="122" y="141"/>
                    <a:pt x="120" y="141"/>
                  </a:cubicBezTo>
                  <a:cubicBezTo>
                    <a:pt x="114" y="141"/>
                    <a:pt x="114" y="141"/>
                    <a:pt x="114" y="141"/>
                  </a:cubicBezTo>
                  <a:cubicBezTo>
                    <a:pt x="108" y="150"/>
                    <a:pt x="95" y="160"/>
                    <a:pt x="83" y="166"/>
                  </a:cubicBezTo>
                  <a:cubicBezTo>
                    <a:pt x="96" y="169"/>
                    <a:pt x="108" y="177"/>
                    <a:pt x="108" y="182"/>
                  </a:cubicBezTo>
                  <a:cubicBezTo>
                    <a:pt x="108" y="186"/>
                    <a:pt x="105" y="189"/>
                    <a:pt x="102" y="189"/>
                  </a:cubicBezTo>
                  <a:cubicBezTo>
                    <a:pt x="23" y="189"/>
                    <a:pt x="23" y="189"/>
                    <a:pt x="23" y="189"/>
                  </a:cubicBezTo>
                  <a:cubicBezTo>
                    <a:pt x="20" y="189"/>
                    <a:pt x="17" y="186"/>
                    <a:pt x="17" y="182"/>
                  </a:cubicBezTo>
                  <a:cubicBezTo>
                    <a:pt x="17" y="177"/>
                    <a:pt x="26" y="171"/>
                    <a:pt x="38" y="167"/>
                  </a:cubicBezTo>
                  <a:cubicBezTo>
                    <a:pt x="9" y="150"/>
                    <a:pt x="0" y="133"/>
                    <a:pt x="0" y="107"/>
                  </a:cubicBezTo>
                  <a:cubicBezTo>
                    <a:pt x="0" y="80"/>
                    <a:pt x="19" y="54"/>
                    <a:pt x="52" y="46"/>
                  </a:cubicBezTo>
                  <a:cubicBezTo>
                    <a:pt x="46" y="25"/>
                    <a:pt x="46" y="25"/>
                    <a:pt x="46" y="25"/>
                  </a:cubicBezTo>
                  <a:cubicBezTo>
                    <a:pt x="45" y="22"/>
                    <a:pt x="46" y="19"/>
                    <a:pt x="49" y="18"/>
                  </a:cubicBezTo>
                  <a:cubicBezTo>
                    <a:pt x="68" y="12"/>
                    <a:pt x="68" y="12"/>
                    <a:pt x="68" y="12"/>
                  </a:cubicBezTo>
                  <a:cubicBezTo>
                    <a:pt x="71" y="11"/>
                    <a:pt x="74" y="13"/>
                    <a:pt x="75" y="16"/>
                  </a:cubicBezTo>
                  <a:cubicBezTo>
                    <a:pt x="97" y="87"/>
                    <a:pt x="97" y="87"/>
                    <a:pt x="97" y="87"/>
                  </a:cubicBezTo>
                  <a:cubicBezTo>
                    <a:pt x="98" y="90"/>
                    <a:pt x="96" y="93"/>
                    <a:pt x="93" y="94"/>
                  </a:cubicBezTo>
                  <a:cubicBezTo>
                    <a:pt x="75" y="100"/>
                    <a:pt x="75" y="100"/>
                    <a:pt x="75" y="100"/>
                  </a:cubicBezTo>
                  <a:cubicBezTo>
                    <a:pt x="72" y="100"/>
                    <a:pt x="69" y="99"/>
                    <a:pt x="68" y="96"/>
                  </a:cubicBezTo>
                  <a:cubicBezTo>
                    <a:pt x="59" y="67"/>
                    <a:pt x="59" y="67"/>
                    <a:pt x="59" y="67"/>
                  </a:cubicBezTo>
                  <a:cubicBezTo>
                    <a:pt x="42" y="69"/>
                    <a:pt x="22" y="85"/>
                    <a:pt x="22" y="105"/>
                  </a:cubicBezTo>
                  <a:cubicBezTo>
                    <a:pt x="22" y="127"/>
                    <a:pt x="38" y="147"/>
                    <a:pt x="56" y="147"/>
                  </a:cubicBezTo>
                  <a:cubicBezTo>
                    <a:pt x="64" y="147"/>
                    <a:pt x="70" y="145"/>
                    <a:pt x="74" y="141"/>
                  </a:cubicBezTo>
                  <a:cubicBezTo>
                    <a:pt x="68" y="141"/>
                    <a:pt x="68" y="141"/>
                    <a:pt x="68" y="141"/>
                  </a:cubicBezTo>
                  <a:cubicBezTo>
                    <a:pt x="66" y="141"/>
                    <a:pt x="65" y="140"/>
                    <a:pt x="65" y="138"/>
                  </a:cubicBezTo>
                  <a:cubicBezTo>
                    <a:pt x="65" y="134"/>
                    <a:pt x="65" y="134"/>
                    <a:pt x="65" y="134"/>
                  </a:cubicBezTo>
                  <a:cubicBezTo>
                    <a:pt x="65" y="133"/>
                    <a:pt x="66" y="131"/>
                    <a:pt x="68" y="131"/>
                  </a:cubicBezTo>
                  <a:cubicBezTo>
                    <a:pt x="120" y="131"/>
                    <a:pt x="120" y="131"/>
                    <a:pt x="120" y="131"/>
                  </a:cubicBezTo>
                  <a:cubicBezTo>
                    <a:pt x="122" y="131"/>
                    <a:pt x="123" y="133"/>
                    <a:pt x="123" y="134"/>
                  </a:cubicBezTo>
                  <a:close/>
                  <a:moveTo>
                    <a:pt x="67" y="35"/>
                  </a:moveTo>
                  <a:cubicBezTo>
                    <a:pt x="78" y="74"/>
                    <a:pt x="78" y="74"/>
                    <a:pt x="78" y="74"/>
                  </a:cubicBezTo>
                  <a:cubicBezTo>
                    <a:pt x="78" y="75"/>
                    <a:pt x="79" y="75"/>
                    <a:pt x="80" y="76"/>
                  </a:cubicBezTo>
                  <a:cubicBezTo>
                    <a:pt x="81" y="76"/>
                    <a:pt x="81" y="76"/>
                    <a:pt x="82" y="76"/>
                  </a:cubicBezTo>
                  <a:cubicBezTo>
                    <a:pt x="83" y="75"/>
                    <a:pt x="84" y="74"/>
                    <a:pt x="84" y="72"/>
                  </a:cubicBezTo>
                  <a:cubicBezTo>
                    <a:pt x="72" y="34"/>
                    <a:pt x="72" y="34"/>
                    <a:pt x="72" y="34"/>
                  </a:cubicBezTo>
                  <a:cubicBezTo>
                    <a:pt x="72" y="32"/>
                    <a:pt x="70" y="31"/>
                    <a:pt x="69" y="32"/>
                  </a:cubicBezTo>
                  <a:cubicBezTo>
                    <a:pt x="67" y="32"/>
                    <a:pt x="66" y="34"/>
                    <a:pt x="67" y="35"/>
                  </a:cubicBezTo>
                  <a:close/>
                  <a:moveTo>
                    <a:pt x="67" y="162"/>
                  </a:moveTo>
                  <a:cubicBezTo>
                    <a:pt x="64" y="159"/>
                    <a:pt x="58" y="159"/>
                    <a:pt x="55" y="162"/>
                  </a:cubicBezTo>
                  <a:cubicBezTo>
                    <a:pt x="52" y="165"/>
                    <a:pt x="52" y="171"/>
                    <a:pt x="55" y="174"/>
                  </a:cubicBezTo>
                  <a:cubicBezTo>
                    <a:pt x="58" y="177"/>
                    <a:pt x="64" y="177"/>
                    <a:pt x="67" y="174"/>
                  </a:cubicBezTo>
                  <a:cubicBezTo>
                    <a:pt x="70" y="171"/>
                    <a:pt x="70" y="165"/>
                    <a:pt x="67" y="162"/>
                  </a:cubicBezTo>
                  <a:close/>
                </a:path>
              </a:pathLst>
            </a:custGeom>
            <a:solidFill>
              <a:sysClr val="window" lastClr="FFFFFF"/>
            </a:solidFill>
            <a:ln>
              <a:noFill/>
            </a:ln>
          </p:spPr>
          <p:txBody>
            <a:bodyPr vert="horz" wrap="square" lIns="121920" tIns="60960" rIns="121920" bIns="60960" numCol="1" anchor="t" anchorCtr="0" compatLnSpc="1"/>
            <a:lstStyle/>
            <a:p>
              <a:pPr defTabSz="914400"/>
              <a:endParaRPr lang="zh-CN" altLang="en-US" sz="2400" kern="0">
                <a:solidFill>
                  <a:prstClr val="black"/>
                </a:solidFill>
                <a:cs typeface="字魂59号-创粗黑" charset="0"/>
                <a:sym typeface="Arial" panose="020B0604020202020204" pitchFamily="34" charset="0"/>
              </a:endParaRPr>
            </a:p>
          </p:txBody>
        </p:sp>
      </p:grpSp>
      <p:grpSp>
        <p:nvGrpSpPr>
          <p:cNvPr id="133" name="PA-组合 337"/>
          <p:cNvGrpSpPr/>
          <p:nvPr>
            <p:custDataLst>
              <p:tags r:id="rId215"/>
            </p:custDataLst>
          </p:nvPr>
        </p:nvGrpSpPr>
        <p:grpSpPr>
          <a:xfrm>
            <a:off x="8116089" y="2170334"/>
            <a:ext cx="525009" cy="525009"/>
            <a:chOff x="6168219" y="1810178"/>
            <a:chExt cx="393757" cy="393757"/>
          </a:xfrm>
        </p:grpSpPr>
        <p:sp>
          <p:nvSpPr>
            <p:cNvPr id="1049032" name="PA-椭圆 338"/>
            <p:cNvSpPr/>
            <p:nvPr>
              <p:custDataLst>
                <p:tags r:id="rId216"/>
              </p:custDataLst>
            </p:nvPr>
          </p:nvSpPr>
          <p:spPr>
            <a:xfrm>
              <a:off x="6168219" y="1810178"/>
              <a:ext cx="393757" cy="393757"/>
            </a:xfrm>
            <a:prstGeom prst="ellipse">
              <a:avLst/>
            </a:prstGeom>
            <a:solidFill>
              <a:srgbClr val="7E8EA8"/>
            </a:solidFill>
            <a:ln>
              <a:noFill/>
            </a:ln>
          </p:spPr>
          <p:style>
            <a:lnRef idx="2">
              <a:srgbClr val="76BBA4">
                <a:shade val="50000"/>
              </a:srgbClr>
            </a:lnRef>
            <a:fillRef idx="1">
              <a:srgbClr val="76BBA4"/>
            </a:fillRef>
            <a:effectRef idx="0">
              <a:srgbClr val="76BBA4"/>
            </a:effectRef>
            <a:fontRef idx="minor">
              <a:srgbClr val="FFFFFF"/>
            </a:fontRef>
          </p:style>
          <p:txBody>
            <a:bodyPr rtlCol="0" anchor="ctr"/>
            <a:lstStyle/>
            <a:p>
              <a:pPr algn="ctr"/>
              <a:endParaRPr lang="zh-CN" altLang="en-US">
                <a:cs typeface="字魂59号-创粗黑" charset="0"/>
                <a:sym typeface="Arial" panose="020B0604020202020204" pitchFamily="34" charset="0"/>
              </a:endParaRPr>
            </a:p>
          </p:txBody>
        </p:sp>
        <p:sp>
          <p:nvSpPr>
            <p:cNvPr id="1049033" name="PA-任意多边形 911"/>
            <p:cNvSpPr>
              <a:spLocks noEditPoints="1"/>
            </p:cNvSpPr>
            <p:nvPr>
              <p:custDataLst>
                <p:tags r:id="rId217"/>
              </p:custDataLst>
            </p:nvPr>
          </p:nvSpPr>
          <p:spPr bwMode="auto">
            <a:xfrm>
              <a:off x="6226269" y="1918711"/>
              <a:ext cx="277656" cy="176691"/>
            </a:xfrm>
            <a:custGeom>
              <a:avLst/>
              <a:gdLst>
                <a:gd name="T0" fmla="*/ 232 w 232"/>
                <a:gd name="T1" fmla="*/ 54 h 148"/>
                <a:gd name="T2" fmla="*/ 229 w 232"/>
                <a:gd name="T3" fmla="*/ 51 h 148"/>
                <a:gd name="T4" fmla="*/ 6 w 232"/>
                <a:gd name="T5" fmla="*/ 0 h 148"/>
                <a:gd name="T6" fmla="*/ 1 w 232"/>
                <a:gd name="T7" fmla="*/ 2 h 148"/>
                <a:gd name="T8" fmla="*/ 2 w 232"/>
                <a:gd name="T9" fmla="*/ 6 h 148"/>
                <a:gd name="T10" fmla="*/ 120 w 232"/>
                <a:gd name="T11" fmla="*/ 146 h 148"/>
                <a:gd name="T12" fmla="*/ 123 w 232"/>
                <a:gd name="T13" fmla="*/ 148 h 148"/>
                <a:gd name="T14" fmla="*/ 125 w 232"/>
                <a:gd name="T15" fmla="*/ 147 h 148"/>
                <a:gd name="T16" fmla="*/ 231 w 232"/>
                <a:gd name="T17" fmla="*/ 58 h 148"/>
                <a:gd name="T18" fmla="*/ 232 w 232"/>
                <a:gd name="T19" fmla="*/ 54 h 148"/>
                <a:gd name="T20" fmla="*/ 123 w 232"/>
                <a:gd name="T21" fmla="*/ 138 h 148"/>
                <a:gd name="T22" fmla="*/ 112 w 232"/>
                <a:gd name="T23" fmla="*/ 124 h 148"/>
                <a:gd name="T24" fmla="*/ 119 w 232"/>
                <a:gd name="T25" fmla="*/ 118 h 148"/>
                <a:gd name="T26" fmla="*/ 120 w 232"/>
                <a:gd name="T27" fmla="*/ 113 h 148"/>
                <a:gd name="T28" fmla="*/ 115 w 232"/>
                <a:gd name="T29" fmla="*/ 113 h 148"/>
                <a:gd name="T30" fmla="*/ 107 w 232"/>
                <a:gd name="T31" fmla="*/ 119 h 148"/>
                <a:gd name="T32" fmla="*/ 95 w 232"/>
                <a:gd name="T33" fmla="*/ 105 h 148"/>
                <a:gd name="T34" fmla="*/ 99 w 232"/>
                <a:gd name="T35" fmla="*/ 101 h 148"/>
                <a:gd name="T36" fmla="*/ 100 w 232"/>
                <a:gd name="T37" fmla="*/ 97 h 148"/>
                <a:gd name="T38" fmla="*/ 95 w 232"/>
                <a:gd name="T39" fmla="*/ 96 h 148"/>
                <a:gd name="T40" fmla="*/ 91 w 232"/>
                <a:gd name="T41" fmla="*/ 100 h 148"/>
                <a:gd name="T42" fmla="*/ 78 w 232"/>
                <a:gd name="T43" fmla="*/ 85 h 148"/>
                <a:gd name="T44" fmla="*/ 86 w 232"/>
                <a:gd name="T45" fmla="*/ 78 h 148"/>
                <a:gd name="T46" fmla="*/ 86 w 232"/>
                <a:gd name="T47" fmla="*/ 74 h 148"/>
                <a:gd name="T48" fmla="*/ 82 w 232"/>
                <a:gd name="T49" fmla="*/ 74 h 148"/>
                <a:gd name="T50" fmla="*/ 75 w 232"/>
                <a:gd name="T51" fmla="*/ 80 h 148"/>
                <a:gd name="T52" fmla="*/ 62 w 232"/>
                <a:gd name="T53" fmla="*/ 65 h 148"/>
                <a:gd name="T54" fmla="*/ 66 w 232"/>
                <a:gd name="T55" fmla="*/ 62 h 148"/>
                <a:gd name="T56" fmla="*/ 66 w 232"/>
                <a:gd name="T57" fmla="*/ 57 h 148"/>
                <a:gd name="T58" fmla="*/ 62 w 232"/>
                <a:gd name="T59" fmla="*/ 57 h 148"/>
                <a:gd name="T60" fmla="*/ 58 w 232"/>
                <a:gd name="T61" fmla="*/ 60 h 148"/>
                <a:gd name="T62" fmla="*/ 45 w 232"/>
                <a:gd name="T63" fmla="*/ 45 h 148"/>
                <a:gd name="T64" fmla="*/ 53 w 232"/>
                <a:gd name="T65" fmla="*/ 39 h 148"/>
                <a:gd name="T66" fmla="*/ 53 w 232"/>
                <a:gd name="T67" fmla="*/ 35 h 148"/>
                <a:gd name="T68" fmla="*/ 49 w 232"/>
                <a:gd name="T69" fmla="*/ 35 h 148"/>
                <a:gd name="T70" fmla="*/ 41 w 232"/>
                <a:gd name="T71" fmla="*/ 41 h 148"/>
                <a:gd name="T72" fmla="*/ 16 w 232"/>
                <a:gd name="T73" fmla="*/ 10 h 148"/>
                <a:gd name="T74" fmla="*/ 219 w 232"/>
                <a:gd name="T75" fmla="*/ 57 h 148"/>
                <a:gd name="T76" fmla="*/ 123 w 232"/>
                <a:gd name="T77" fmla="*/ 138 h 148"/>
                <a:gd name="T78" fmla="*/ 125 w 232"/>
                <a:gd name="T79" fmla="*/ 100 h 148"/>
                <a:gd name="T80" fmla="*/ 128 w 232"/>
                <a:gd name="T81" fmla="*/ 102 h 148"/>
                <a:gd name="T82" fmla="*/ 131 w 232"/>
                <a:gd name="T83" fmla="*/ 101 h 148"/>
                <a:gd name="T84" fmla="*/ 165 w 232"/>
                <a:gd name="T85" fmla="*/ 72 h 148"/>
                <a:gd name="T86" fmla="*/ 167 w 232"/>
                <a:gd name="T87" fmla="*/ 68 h 148"/>
                <a:gd name="T88" fmla="*/ 164 w 232"/>
                <a:gd name="T89" fmla="*/ 65 h 148"/>
                <a:gd name="T90" fmla="*/ 93 w 232"/>
                <a:gd name="T91" fmla="*/ 51 h 148"/>
                <a:gd name="T92" fmla="*/ 88 w 232"/>
                <a:gd name="T93" fmla="*/ 53 h 148"/>
                <a:gd name="T94" fmla="*/ 89 w 232"/>
                <a:gd name="T95" fmla="*/ 57 h 148"/>
                <a:gd name="T96" fmla="*/ 125 w 232"/>
                <a:gd name="T97" fmla="*/ 100 h 148"/>
                <a:gd name="T98" fmla="*/ 154 w 232"/>
                <a:gd name="T99" fmla="*/ 71 h 148"/>
                <a:gd name="T100" fmla="*/ 128 w 232"/>
                <a:gd name="T101" fmla="*/ 92 h 148"/>
                <a:gd name="T102" fmla="*/ 102 w 232"/>
                <a:gd name="T103" fmla="*/ 61 h 148"/>
                <a:gd name="T104" fmla="*/ 154 w 232"/>
                <a:gd name="T105" fmla="*/ 7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48">
                  <a:moveTo>
                    <a:pt x="232" y="54"/>
                  </a:moveTo>
                  <a:cubicBezTo>
                    <a:pt x="232" y="53"/>
                    <a:pt x="230" y="52"/>
                    <a:pt x="229" y="51"/>
                  </a:cubicBezTo>
                  <a:cubicBezTo>
                    <a:pt x="6" y="0"/>
                    <a:pt x="6" y="0"/>
                    <a:pt x="6" y="0"/>
                  </a:cubicBezTo>
                  <a:cubicBezTo>
                    <a:pt x="4" y="0"/>
                    <a:pt x="2" y="0"/>
                    <a:pt x="1" y="2"/>
                  </a:cubicBezTo>
                  <a:cubicBezTo>
                    <a:pt x="0" y="3"/>
                    <a:pt x="1" y="5"/>
                    <a:pt x="2" y="6"/>
                  </a:cubicBezTo>
                  <a:cubicBezTo>
                    <a:pt x="120" y="146"/>
                    <a:pt x="120" y="146"/>
                    <a:pt x="120" y="146"/>
                  </a:cubicBezTo>
                  <a:cubicBezTo>
                    <a:pt x="120" y="147"/>
                    <a:pt x="122" y="148"/>
                    <a:pt x="123" y="148"/>
                  </a:cubicBezTo>
                  <a:cubicBezTo>
                    <a:pt x="124" y="148"/>
                    <a:pt x="124" y="148"/>
                    <a:pt x="125" y="147"/>
                  </a:cubicBezTo>
                  <a:cubicBezTo>
                    <a:pt x="231" y="58"/>
                    <a:pt x="231" y="58"/>
                    <a:pt x="231" y="58"/>
                  </a:cubicBezTo>
                  <a:cubicBezTo>
                    <a:pt x="232" y="57"/>
                    <a:pt x="232" y="56"/>
                    <a:pt x="232" y="54"/>
                  </a:cubicBezTo>
                  <a:close/>
                  <a:moveTo>
                    <a:pt x="123" y="138"/>
                  </a:moveTo>
                  <a:cubicBezTo>
                    <a:pt x="112" y="124"/>
                    <a:pt x="112" y="124"/>
                    <a:pt x="112" y="124"/>
                  </a:cubicBezTo>
                  <a:cubicBezTo>
                    <a:pt x="119" y="118"/>
                    <a:pt x="119" y="118"/>
                    <a:pt x="119" y="118"/>
                  </a:cubicBezTo>
                  <a:cubicBezTo>
                    <a:pt x="121" y="117"/>
                    <a:pt x="121" y="115"/>
                    <a:pt x="120" y="113"/>
                  </a:cubicBezTo>
                  <a:cubicBezTo>
                    <a:pt x="118" y="112"/>
                    <a:pt x="116" y="112"/>
                    <a:pt x="115" y="113"/>
                  </a:cubicBezTo>
                  <a:cubicBezTo>
                    <a:pt x="107" y="119"/>
                    <a:pt x="107" y="119"/>
                    <a:pt x="107" y="119"/>
                  </a:cubicBezTo>
                  <a:cubicBezTo>
                    <a:pt x="95" y="105"/>
                    <a:pt x="95" y="105"/>
                    <a:pt x="95" y="105"/>
                  </a:cubicBezTo>
                  <a:cubicBezTo>
                    <a:pt x="99" y="101"/>
                    <a:pt x="99" y="101"/>
                    <a:pt x="99" y="101"/>
                  </a:cubicBezTo>
                  <a:cubicBezTo>
                    <a:pt x="101" y="100"/>
                    <a:pt x="101" y="98"/>
                    <a:pt x="100" y="97"/>
                  </a:cubicBezTo>
                  <a:cubicBezTo>
                    <a:pt x="98" y="95"/>
                    <a:pt x="96" y="95"/>
                    <a:pt x="95" y="96"/>
                  </a:cubicBezTo>
                  <a:cubicBezTo>
                    <a:pt x="91" y="100"/>
                    <a:pt x="91" y="100"/>
                    <a:pt x="91" y="100"/>
                  </a:cubicBezTo>
                  <a:cubicBezTo>
                    <a:pt x="78" y="85"/>
                    <a:pt x="78" y="85"/>
                    <a:pt x="78" y="85"/>
                  </a:cubicBezTo>
                  <a:cubicBezTo>
                    <a:pt x="86" y="78"/>
                    <a:pt x="86" y="78"/>
                    <a:pt x="86" y="78"/>
                  </a:cubicBezTo>
                  <a:cubicBezTo>
                    <a:pt x="87" y="77"/>
                    <a:pt x="87" y="75"/>
                    <a:pt x="86" y="74"/>
                  </a:cubicBezTo>
                  <a:cubicBezTo>
                    <a:pt x="85" y="73"/>
                    <a:pt x="83" y="73"/>
                    <a:pt x="82" y="74"/>
                  </a:cubicBezTo>
                  <a:cubicBezTo>
                    <a:pt x="75" y="80"/>
                    <a:pt x="75" y="80"/>
                    <a:pt x="75" y="80"/>
                  </a:cubicBezTo>
                  <a:cubicBezTo>
                    <a:pt x="62" y="65"/>
                    <a:pt x="62" y="65"/>
                    <a:pt x="62" y="65"/>
                  </a:cubicBezTo>
                  <a:cubicBezTo>
                    <a:pt x="66" y="62"/>
                    <a:pt x="66" y="62"/>
                    <a:pt x="66" y="62"/>
                  </a:cubicBezTo>
                  <a:cubicBezTo>
                    <a:pt x="67" y="61"/>
                    <a:pt x="68" y="59"/>
                    <a:pt x="66" y="57"/>
                  </a:cubicBezTo>
                  <a:cubicBezTo>
                    <a:pt x="65" y="56"/>
                    <a:pt x="63" y="56"/>
                    <a:pt x="62" y="57"/>
                  </a:cubicBezTo>
                  <a:cubicBezTo>
                    <a:pt x="58" y="60"/>
                    <a:pt x="58" y="60"/>
                    <a:pt x="58" y="60"/>
                  </a:cubicBezTo>
                  <a:cubicBezTo>
                    <a:pt x="45" y="45"/>
                    <a:pt x="45" y="45"/>
                    <a:pt x="45" y="45"/>
                  </a:cubicBezTo>
                  <a:cubicBezTo>
                    <a:pt x="53" y="39"/>
                    <a:pt x="53" y="39"/>
                    <a:pt x="53" y="39"/>
                  </a:cubicBezTo>
                  <a:cubicBezTo>
                    <a:pt x="54" y="38"/>
                    <a:pt x="54" y="36"/>
                    <a:pt x="53" y="35"/>
                  </a:cubicBezTo>
                  <a:cubicBezTo>
                    <a:pt x="52" y="34"/>
                    <a:pt x="50" y="34"/>
                    <a:pt x="49" y="35"/>
                  </a:cubicBezTo>
                  <a:cubicBezTo>
                    <a:pt x="41" y="41"/>
                    <a:pt x="41" y="41"/>
                    <a:pt x="41" y="41"/>
                  </a:cubicBezTo>
                  <a:cubicBezTo>
                    <a:pt x="16" y="10"/>
                    <a:pt x="16" y="10"/>
                    <a:pt x="16" y="10"/>
                  </a:cubicBezTo>
                  <a:cubicBezTo>
                    <a:pt x="219" y="57"/>
                    <a:pt x="219" y="57"/>
                    <a:pt x="219" y="57"/>
                  </a:cubicBezTo>
                  <a:lnTo>
                    <a:pt x="123" y="138"/>
                  </a:lnTo>
                  <a:close/>
                  <a:moveTo>
                    <a:pt x="125" y="100"/>
                  </a:moveTo>
                  <a:cubicBezTo>
                    <a:pt x="126" y="101"/>
                    <a:pt x="127" y="102"/>
                    <a:pt x="128" y="102"/>
                  </a:cubicBezTo>
                  <a:cubicBezTo>
                    <a:pt x="129" y="102"/>
                    <a:pt x="130" y="102"/>
                    <a:pt x="131" y="101"/>
                  </a:cubicBezTo>
                  <a:cubicBezTo>
                    <a:pt x="165" y="72"/>
                    <a:pt x="165" y="72"/>
                    <a:pt x="165" y="72"/>
                  </a:cubicBezTo>
                  <a:cubicBezTo>
                    <a:pt x="167" y="71"/>
                    <a:pt x="167" y="69"/>
                    <a:pt x="167" y="68"/>
                  </a:cubicBezTo>
                  <a:cubicBezTo>
                    <a:pt x="166" y="66"/>
                    <a:pt x="165" y="65"/>
                    <a:pt x="164" y="65"/>
                  </a:cubicBezTo>
                  <a:cubicBezTo>
                    <a:pt x="93" y="51"/>
                    <a:pt x="93" y="51"/>
                    <a:pt x="93" y="51"/>
                  </a:cubicBezTo>
                  <a:cubicBezTo>
                    <a:pt x="91" y="51"/>
                    <a:pt x="89" y="51"/>
                    <a:pt x="88" y="53"/>
                  </a:cubicBezTo>
                  <a:cubicBezTo>
                    <a:pt x="87" y="54"/>
                    <a:pt x="88" y="56"/>
                    <a:pt x="89" y="57"/>
                  </a:cubicBezTo>
                  <a:lnTo>
                    <a:pt x="125" y="100"/>
                  </a:lnTo>
                  <a:close/>
                  <a:moveTo>
                    <a:pt x="154" y="71"/>
                  </a:moveTo>
                  <a:cubicBezTo>
                    <a:pt x="128" y="92"/>
                    <a:pt x="128" y="92"/>
                    <a:pt x="128" y="92"/>
                  </a:cubicBezTo>
                  <a:cubicBezTo>
                    <a:pt x="102" y="61"/>
                    <a:pt x="102" y="61"/>
                    <a:pt x="102" y="61"/>
                  </a:cubicBezTo>
                  <a:lnTo>
                    <a:pt x="154" y="71"/>
                  </a:lnTo>
                  <a:close/>
                </a:path>
              </a:pathLst>
            </a:custGeom>
            <a:solidFill>
              <a:sysClr val="window" lastClr="FFFFFF"/>
            </a:solidFill>
            <a:ln>
              <a:noFill/>
            </a:ln>
          </p:spPr>
          <p:txBody>
            <a:bodyPr vert="horz" wrap="square" lIns="121920" tIns="60960" rIns="121920" bIns="60960" numCol="1" anchor="t" anchorCtr="0" compatLnSpc="1"/>
            <a:lstStyle/>
            <a:p>
              <a:pPr defTabSz="914400"/>
              <a:endParaRPr lang="zh-CN" altLang="en-US" sz="2400" kern="0">
                <a:solidFill>
                  <a:prstClr val="black"/>
                </a:solidFill>
                <a:cs typeface="字魂59号-创粗黑" charset="0"/>
                <a:sym typeface="Arial" panose="020B0604020202020204" pitchFamily="34" charset="0"/>
              </a:endParaRPr>
            </a:p>
          </p:txBody>
        </p:sp>
      </p:grpSp>
      <p:grpSp>
        <p:nvGrpSpPr>
          <p:cNvPr id="2" name="PA-组合 4"/>
          <p:cNvGrpSpPr/>
          <p:nvPr>
            <p:custDataLst>
              <p:tags r:id="rId218"/>
            </p:custDataLst>
          </p:nvPr>
        </p:nvGrpSpPr>
        <p:grpSpPr>
          <a:xfrm>
            <a:off x="1533383" y="1868772"/>
            <a:ext cx="2437291" cy="3921927"/>
            <a:chOff x="1150037" y="1401579"/>
            <a:chExt cx="1827968" cy="2941445"/>
          </a:xfrm>
        </p:grpSpPr>
        <p:grpSp>
          <p:nvGrpSpPr>
            <p:cNvPr id="3" name="组合 64"/>
            <p:cNvGrpSpPr/>
            <p:nvPr/>
          </p:nvGrpSpPr>
          <p:grpSpPr>
            <a:xfrm>
              <a:off x="2026231" y="3165392"/>
              <a:ext cx="101944" cy="356805"/>
              <a:chOff x="2752726" y="4344988"/>
              <a:chExt cx="184150" cy="644525"/>
            </a:xfrm>
            <a:solidFill>
              <a:srgbClr val="76BBA4"/>
            </a:solidFill>
          </p:grpSpPr>
          <p:sp>
            <p:nvSpPr>
              <p:cNvPr id="4" name="PA-任意多边形 101"/>
              <p:cNvSpPr/>
              <p:nvPr>
                <p:custDataLst>
                  <p:tags r:id="rId219"/>
                </p:custDataLst>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5" name="PA-任意多边形 102"/>
              <p:cNvSpPr/>
              <p:nvPr>
                <p:custDataLst>
                  <p:tags r:id="rId220"/>
                </p:custDataLst>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6" name="PA-任意多边形 103"/>
              <p:cNvSpPr/>
              <p:nvPr>
                <p:custDataLst>
                  <p:tags r:id="rId221"/>
                </p:custDataLst>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7" name="PA-任意多边形 104"/>
              <p:cNvSpPr/>
              <p:nvPr>
                <p:custDataLst>
                  <p:tags r:id="rId222"/>
                </p:custDataLst>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8" name="组合 69"/>
            <p:cNvGrpSpPr/>
            <p:nvPr/>
          </p:nvGrpSpPr>
          <p:grpSpPr>
            <a:xfrm>
              <a:off x="1688760" y="3489680"/>
              <a:ext cx="783038" cy="853344"/>
              <a:chOff x="2143126" y="4930775"/>
              <a:chExt cx="1414463" cy="1541463"/>
            </a:xfrm>
            <a:solidFill>
              <a:srgbClr val="44546A"/>
            </a:solidFill>
          </p:grpSpPr>
          <p:sp>
            <p:nvSpPr>
              <p:cNvPr id="9" name="PA-任意多边形 5"/>
              <p:cNvSpPr/>
              <p:nvPr>
                <p:custDataLst>
                  <p:tags r:id="rId223"/>
                </p:custDataLst>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 name="PA-任意多边形 6"/>
              <p:cNvSpPr/>
              <p:nvPr>
                <p:custDataLst>
                  <p:tags r:id="rId224"/>
                </p:custDataLst>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1" name="PA-任意多边形 7"/>
              <p:cNvSpPr/>
              <p:nvPr>
                <p:custDataLst>
                  <p:tags r:id="rId225"/>
                </p:custDataLst>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2" name="PA-任意多边形 8"/>
              <p:cNvSpPr/>
              <p:nvPr>
                <p:custDataLst>
                  <p:tags r:id="rId226"/>
                </p:custDataLst>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3" name="PA-任意多边形 9"/>
              <p:cNvSpPr/>
              <p:nvPr>
                <p:custDataLst>
                  <p:tags r:id="rId227"/>
                </p:custDataLst>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4" name="PA-任意多边形 10"/>
              <p:cNvSpPr/>
              <p:nvPr>
                <p:custDataLst>
                  <p:tags r:id="rId228"/>
                </p:custDataLst>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5" name="PA-任意多边形 11"/>
              <p:cNvSpPr/>
              <p:nvPr>
                <p:custDataLst>
                  <p:tags r:id="rId229"/>
                </p:custDataLst>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6" name="PA-任意多边形 12"/>
              <p:cNvSpPr/>
              <p:nvPr>
                <p:custDataLst>
                  <p:tags r:id="rId230"/>
                </p:custDataLst>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7" name="PA-任意多边形 13"/>
              <p:cNvSpPr/>
              <p:nvPr>
                <p:custDataLst>
                  <p:tags r:id="rId231"/>
                </p:custDataLst>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8" name="PA-任意多边形 14"/>
              <p:cNvSpPr/>
              <p:nvPr>
                <p:custDataLst>
                  <p:tags r:id="rId232"/>
                </p:custDataLst>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9" name="PA-任意多边形 15"/>
              <p:cNvSpPr/>
              <p:nvPr>
                <p:custDataLst>
                  <p:tags r:id="rId233"/>
                </p:custDataLst>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0" name="PA-任意多边形 16"/>
              <p:cNvSpPr/>
              <p:nvPr>
                <p:custDataLst>
                  <p:tags r:id="rId234"/>
                </p:custDataLst>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1" name="PA-任意多边形 17"/>
              <p:cNvSpPr/>
              <p:nvPr>
                <p:custDataLst>
                  <p:tags r:id="rId235"/>
                </p:custDataLst>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2" name="PA-任意多边形 18"/>
              <p:cNvSpPr/>
              <p:nvPr>
                <p:custDataLst>
                  <p:tags r:id="rId236"/>
                </p:custDataLst>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3" name="PA-任意多边形 19"/>
              <p:cNvSpPr/>
              <p:nvPr>
                <p:custDataLst>
                  <p:tags r:id="rId237"/>
                </p:custDataLst>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4" name="PA-任意多边形 20"/>
              <p:cNvSpPr/>
              <p:nvPr>
                <p:custDataLst>
                  <p:tags r:id="rId238"/>
                </p:custDataLst>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5" name="PA-任意多边形 21"/>
              <p:cNvSpPr/>
              <p:nvPr>
                <p:custDataLst>
                  <p:tags r:id="rId239"/>
                </p:custDataLst>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6" name="PA-任意多边形 22"/>
              <p:cNvSpPr/>
              <p:nvPr>
                <p:custDataLst>
                  <p:tags r:id="rId240"/>
                </p:custDataLst>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7" name="PA-任意多边形 23"/>
              <p:cNvSpPr/>
              <p:nvPr>
                <p:custDataLst>
                  <p:tags r:id="rId241"/>
                </p:custDataLst>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8" name="PA-任意多边形 24"/>
              <p:cNvSpPr/>
              <p:nvPr>
                <p:custDataLst>
                  <p:tags r:id="rId242"/>
                </p:custDataLst>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29" name="PA-任意多边形 25"/>
              <p:cNvSpPr/>
              <p:nvPr>
                <p:custDataLst>
                  <p:tags r:id="rId243"/>
                </p:custDataLst>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0" name="PA-任意多边形 26"/>
              <p:cNvSpPr/>
              <p:nvPr>
                <p:custDataLst>
                  <p:tags r:id="rId244"/>
                </p:custDataLst>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1" name="PA-任意多边形 27"/>
              <p:cNvSpPr/>
              <p:nvPr>
                <p:custDataLst>
                  <p:tags r:id="rId245"/>
                </p:custDataLst>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2" name="PA-任意多边形 28"/>
              <p:cNvSpPr/>
              <p:nvPr>
                <p:custDataLst>
                  <p:tags r:id="rId246"/>
                </p:custDataLst>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3" name="PA-任意多边形 29"/>
              <p:cNvSpPr/>
              <p:nvPr>
                <p:custDataLst>
                  <p:tags r:id="rId247"/>
                </p:custDataLst>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4" name="PA-任意多边形 30"/>
              <p:cNvSpPr/>
              <p:nvPr>
                <p:custDataLst>
                  <p:tags r:id="rId248"/>
                </p:custDataLst>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5" name="PA-任意多边形 31"/>
              <p:cNvSpPr/>
              <p:nvPr>
                <p:custDataLst>
                  <p:tags r:id="rId249"/>
                </p:custDataLst>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6" name="PA-任意多边形 32"/>
              <p:cNvSpPr/>
              <p:nvPr>
                <p:custDataLst>
                  <p:tags r:id="rId250"/>
                </p:custDataLst>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7" name="PA-任意多边形 33"/>
              <p:cNvSpPr/>
              <p:nvPr>
                <p:custDataLst>
                  <p:tags r:id="rId251"/>
                </p:custDataLst>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8" name="PA-任意多边形 34"/>
              <p:cNvSpPr/>
              <p:nvPr>
                <p:custDataLst>
                  <p:tags r:id="rId252"/>
                </p:custDataLst>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39" name="PA-任意多边形 35"/>
              <p:cNvSpPr/>
              <p:nvPr>
                <p:custDataLst>
                  <p:tags r:id="rId253"/>
                </p:custDataLst>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0" name="PA-任意多边形 36"/>
              <p:cNvSpPr/>
              <p:nvPr>
                <p:custDataLst>
                  <p:tags r:id="rId254"/>
                </p:custDataLst>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1" name="PA-任意多边形 37"/>
              <p:cNvSpPr/>
              <p:nvPr>
                <p:custDataLst>
                  <p:tags r:id="rId255"/>
                </p:custDataLst>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2" name="PA-任意多边形 38"/>
              <p:cNvSpPr/>
              <p:nvPr>
                <p:custDataLst>
                  <p:tags r:id="rId256"/>
                </p:custDataLst>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3" name="PA-任意多边形 39"/>
              <p:cNvSpPr/>
              <p:nvPr>
                <p:custDataLst>
                  <p:tags r:id="rId257"/>
                </p:custDataLst>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4" name="PA-任意多边形 40"/>
              <p:cNvSpPr/>
              <p:nvPr>
                <p:custDataLst>
                  <p:tags r:id="rId258"/>
                </p:custDataLst>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5" name="PA-任意多边形 41"/>
              <p:cNvSpPr/>
              <p:nvPr>
                <p:custDataLst>
                  <p:tags r:id="rId259"/>
                </p:custDataLst>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6" name="PA-任意多边形 42"/>
              <p:cNvSpPr/>
              <p:nvPr>
                <p:custDataLst>
                  <p:tags r:id="rId260"/>
                </p:custDataLst>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7" name="PA-任意多边形 43"/>
              <p:cNvSpPr/>
              <p:nvPr>
                <p:custDataLst>
                  <p:tags r:id="rId261"/>
                </p:custDataLst>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8" name="PA-任意多边形 44"/>
              <p:cNvSpPr/>
              <p:nvPr>
                <p:custDataLst>
                  <p:tags r:id="rId262"/>
                </p:custDataLst>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49" name="PA-任意多边形 45"/>
              <p:cNvSpPr/>
              <p:nvPr>
                <p:custDataLst>
                  <p:tags r:id="rId263"/>
                </p:custDataLst>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0" name="PA-任意多边形 46"/>
              <p:cNvSpPr/>
              <p:nvPr>
                <p:custDataLst>
                  <p:tags r:id="rId264"/>
                </p:custDataLst>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1" name="PA-任意多边形 47"/>
              <p:cNvSpPr/>
              <p:nvPr>
                <p:custDataLst>
                  <p:tags r:id="rId265"/>
                </p:custDataLst>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2" name="PA-任意多边形 48"/>
              <p:cNvSpPr/>
              <p:nvPr>
                <p:custDataLst>
                  <p:tags r:id="rId266"/>
                </p:custDataLst>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3" name="PA-任意多边形 49"/>
              <p:cNvSpPr/>
              <p:nvPr>
                <p:custDataLst>
                  <p:tags r:id="rId267"/>
                </p:custDataLst>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4" name="PA-任意多边形 50"/>
              <p:cNvSpPr/>
              <p:nvPr>
                <p:custDataLst>
                  <p:tags r:id="rId268"/>
                </p:custDataLst>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5" name="PA-任意多边形 51"/>
              <p:cNvSpPr/>
              <p:nvPr>
                <p:custDataLst>
                  <p:tags r:id="rId269"/>
                </p:custDataLst>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6" name="PA-任意多边形 52"/>
              <p:cNvSpPr/>
              <p:nvPr>
                <p:custDataLst>
                  <p:tags r:id="rId270"/>
                </p:custDataLst>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7" name="PA-任意多边形 53"/>
              <p:cNvSpPr/>
              <p:nvPr>
                <p:custDataLst>
                  <p:tags r:id="rId271"/>
                </p:custDataLst>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8" name="PA-任意多边形 54"/>
              <p:cNvSpPr/>
              <p:nvPr>
                <p:custDataLst>
                  <p:tags r:id="rId272"/>
                </p:custDataLst>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59" name="PA-任意多边形 55"/>
              <p:cNvSpPr/>
              <p:nvPr>
                <p:custDataLst>
                  <p:tags r:id="rId273"/>
                </p:custDataLst>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0" name="PA-任意多边形 56"/>
              <p:cNvSpPr/>
              <p:nvPr>
                <p:custDataLst>
                  <p:tags r:id="rId274"/>
                </p:custDataLst>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1" name="PA-任意多边形 57"/>
              <p:cNvSpPr/>
              <p:nvPr>
                <p:custDataLst>
                  <p:tags r:id="rId275"/>
                </p:custDataLst>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2" name="PA-任意多边形 58"/>
              <p:cNvSpPr/>
              <p:nvPr>
                <p:custDataLst>
                  <p:tags r:id="rId276"/>
                </p:custDataLst>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3" name="PA-任意多边形 59"/>
              <p:cNvSpPr/>
              <p:nvPr>
                <p:custDataLst>
                  <p:tags r:id="rId277"/>
                </p:custDataLst>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4" name="PA-任意多边形 60"/>
              <p:cNvSpPr/>
              <p:nvPr>
                <p:custDataLst>
                  <p:tags r:id="rId278"/>
                </p:custDataLst>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5" name="PA-任意多边形 61"/>
              <p:cNvSpPr/>
              <p:nvPr>
                <p:custDataLst>
                  <p:tags r:id="rId279"/>
                </p:custDataLst>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6" name="PA-任意多边形 62"/>
              <p:cNvSpPr/>
              <p:nvPr>
                <p:custDataLst>
                  <p:tags r:id="rId280"/>
                </p:custDataLst>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7" name="PA-任意多边形 63"/>
              <p:cNvSpPr/>
              <p:nvPr>
                <p:custDataLst>
                  <p:tags r:id="rId281"/>
                </p:custDataLst>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8" name="PA-任意多边形 64"/>
              <p:cNvSpPr/>
              <p:nvPr>
                <p:custDataLst>
                  <p:tags r:id="rId282"/>
                </p:custDataLst>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69" name="PA-任意多边形 65"/>
              <p:cNvSpPr/>
              <p:nvPr>
                <p:custDataLst>
                  <p:tags r:id="rId283"/>
                </p:custDataLst>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0" name="PA-任意多边形 66"/>
              <p:cNvSpPr/>
              <p:nvPr>
                <p:custDataLst>
                  <p:tags r:id="rId284"/>
                </p:custDataLst>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1" name="PA-任意多边形 67"/>
              <p:cNvSpPr/>
              <p:nvPr>
                <p:custDataLst>
                  <p:tags r:id="rId285"/>
                </p:custDataLst>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2" name="PA-任意多边形 68"/>
              <p:cNvSpPr/>
              <p:nvPr>
                <p:custDataLst>
                  <p:tags r:id="rId286"/>
                </p:custDataLst>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3" name="PA-任意多边形 69"/>
              <p:cNvSpPr/>
              <p:nvPr>
                <p:custDataLst>
                  <p:tags r:id="rId287"/>
                </p:custDataLst>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4" name="PA-任意多边形 70"/>
              <p:cNvSpPr/>
              <p:nvPr>
                <p:custDataLst>
                  <p:tags r:id="rId288"/>
                </p:custDataLst>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5" name="PA-任意多边形 71"/>
              <p:cNvSpPr/>
              <p:nvPr>
                <p:custDataLst>
                  <p:tags r:id="rId289"/>
                </p:custDataLst>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6" name="PA-任意多边形 72"/>
              <p:cNvSpPr/>
              <p:nvPr>
                <p:custDataLst>
                  <p:tags r:id="rId290"/>
                </p:custDataLst>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7" name="PA-任意多边形 73"/>
              <p:cNvSpPr/>
              <p:nvPr>
                <p:custDataLst>
                  <p:tags r:id="rId291"/>
                </p:custDataLst>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8" name="PA-任意多边形 74"/>
              <p:cNvSpPr/>
              <p:nvPr>
                <p:custDataLst>
                  <p:tags r:id="rId292"/>
                </p:custDataLst>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79" name="PA-任意多边形 75"/>
              <p:cNvSpPr/>
              <p:nvPr>
                <p:custDataLst>
                  <p:tags r:id="rId293"/>
                </p:custDataLst>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0" name="PA-任意多边形 76"/>
              <p:cNvSpPr/>
              <p:nvPr>
                <p:custDataLst>
                  <p:tags r:id="rId294"/>
                </p:custDataLst>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1" name="PA-任意多边形 77"/>
              <p:cNvSpPr/>
              <p:nvPr>
                <p:custDataLst>
                  <p:tags r:id="rId295"/>
                </p:custDataLst>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2" name="PA-任意多边形 78"/>
              <p:cNvSpPr/>
              <p:nvPr>
                <p:custDataLst>
                  <p:tags r:id="rId296"/>
                </p:custDataLst>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3" name="PA-任意多边形 79"/>
              <p:cNvSpPr/>
              <p:nvPr>
                <p:custDataLst>
                  <p:tags r:id="rId297"/>
                </p:custDataLst>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4" name="PA-任意多边形 80"/>
              <p:cNvSpPr/>
              <p:nvPr>
                <p:custDataLst>
                  <p:tags r:id="rId298"/>
                </p:custDataLst>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5" name="PA-任意多边形 81"/>
              <p:cNvSpPr/>
              <p:nvPr>
                <p:custDataLst>
                  <p:tags r:id="rId299"/>
                </p:custDataLst>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6" name="PA-任意多边形 82"/>
              <p:cNvSpPr/>
              <p:nvPr>
                <p:custDataLst>
                  <p:tags r:id="rId300"/>
                </p:custDataLst>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7" name="PA-任意多边形 83"/>
              <p:cNvSpPr/>
              <p:nvPr>
                <p:custDataLst>
                  <p:tags r:id="rId301"/>
                </p:custDataLst>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8" name="PA-任意多边形 84"/>
              <p:cNvSpPr/>
              <p:nvPr>
                <p:custDataLst>
                  <p:tags r:id="rId302"/>
                </p:custDataLst>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89" name="PA-任意多边形 85"/>
              <p:cNvSpPr/>
              <p:nvPr>
                <p:custDataLst>
                  <p:tags r:id="rId303"/>
                </p:custDataLst>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0" name="PA-任意多边形 86"/>
              <p:cNvSpPr/>
              <p:nvPr>
                <p:custDataLst>
                  <p:tags r:id="rId304"/>
                </p:custDataLst>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1" name="PA-任意多边形 87"/>
              <p:cNvSpPr/>
              <p:nvPr>
                <p:custDataLst>
                  <p:tags r:id="rId305"/>
                </p:custDataLst>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2" name="PA-任意多边形 88"/>
              <p:cNvSpPr/>
              <p:nvPr>
                <p:custDataLst>
                  <p:tags r:id="rId306"/>
                </p:custDataLst>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3" name="PA-任意多边形 89"/>
              <p:cNvSpPr/>
              <p:nvPr>
                <p:custDataLst>
                  <p:tags r:id="rId307"/>
                </p:custDataLst>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4" name="PA-任意多边形 90"/>
              <p:cNvSpPr/>
              <p:nvPr>
                <p:custDataLst>
                  <p:tags r:id="rId308"/>
                </p:custDataLst>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5" name="PA-任意多边形 91"/>
              <p:cNvSpPr/>
              <p:nvPr>
                <p:custDataLst>
                  <p:tags r:id="rId309"/>
                </p:custDataLst>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6" name="PA-任意多边形 92"/>
              <p:cNvSpPr/>
              <p:nvPr>
                <p:custDataLst>
                  <p:tags r:id="rId310"/>
                </p:custDataLst>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7" name="PA-任意多边形 93"/>
              <p:cNvSpPr/>
              <p:nvPr>
                <p:custDataLst>
                  <p:tags r:id="rId311"/>
                </p:custDataLst>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8" name="PA-任意多边形 94"/>
              <p:cNvSpPr/>
              <p:nvPr>
                <p:custDataLst>
                  <p:tags r:id="rId312"/>
                </p:custDataLst>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99" name="PA-任意多边形 95"/>
              <p:cNvSpPr/>
              <p:nvPr>
                <p:custDataLst>
                  <p:tags r:id="rId313"/>
                </p:custDataLst>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0" name="PA-任意多边形 96"/>
              <p:cNvSpPr/>
              <p:nvPr>
                <p:custDataLst>
                  <p:tags r:id="rId314"/>
                </p:custDataLst>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1" name="PA-任意多边形 97"/>
              <p:cNvSpPr/>
              <p:nvPr>
                <p:custDataLst>
                  <p:tags r:id="rId315"/>
                </p:custDataLst>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2" name="PA-任意多边形 98"/>
              <p:cNvSpPr/>
              <p:nvPr>
                <p:custDataLst>
                  <p:tags r:id="rId316"/>
                </p:custDataLst>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3" name="PA-任意多边形 99"/>
              <p:cNvSpPr/>
              <p:nvPr>
                <p:custDataLst>
                  <p:tags r:id="rId317"/>
                </p:custDataLst>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4" name="PA-任意多边形 100"/>
              <p:cNvSpPr/>
              <p:nvPr>
                <p:custDataLst>
                  <p:tags r:id="rId318"/>
                </p:custDataLst>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sp>
            <p:nvSpPr>
              <p:cNvPr id="105" name="PA-任意多边形 108"/>
              <p:cNvSpPr/>
              <p:nvPr>
                <p:custDataLst>
                  <p:tags r:id="rId319"/>
                </p:custDataLst>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p:spPr>
            <p:txBody>
              <a:bodyPr vert="horz" wrap="square" lIns="121920" tIns="60960" rIns="121920" bIns="60960" numCol="1" anchor="t" anchorCtr="0" compatLnSpc="1"/>
              <a:p>
                <a:pPr marL="0" marR="0" lvl="0" indent="0"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black"/>
                  </a:solidFill>
                  <a:effectLst/>
                  <a:uLnTx/>
                  <a:uFillTx/>
                  <a:cs typeface="字魂59号-创粗黑" charset="0"/>
                  <a:sym typeface="Arial" panose="020B0604020202020204" pitchFamily="34" charset="0"/>
                </a:endParaRPr>
              </a:p>
            </p:txBody>
          </p:sp>
        </p:grpSp>
        <p:grpSp>
          <p:nvGrpSpPr>
            <p:cNvPr id="106" name="组合 215"/>
            <p:cNvGrpSpPr/>
            <p:nvPr/>
          </p:nvGrpSpPr>
          <p:grpSpPr>
            <a:xfrm>
              <a:off x="1917256" y="3162755"/>
              <a:ext cx="112490" cy="333077"/>
              <a:chOff x="2555876" y="4340225"/>
              <a:chExt cx="203200" cy="601663"/>
            </a:xfrm>
            <a:solidFill>
              <a:srgbClr val="76BBA4"/>
            </a:solidFill>
          </p:grpSpPr>
          <p:sp>
            <p:nvSpPr>
              <p:cNvPr id="107" name="PA-任意多边形 105"/>
              <p:cNvSpPr/>
              <p:nvPr>
                <p:custDataLst>
                  <p:tags r:id="rId320"/>
                </p:custDataLst>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08" name="PA-任意多边形 106"/>
              <p:cNvSpPr/>
              <p:nvPr>
                <p:custDataLst>
                  <p:tags r:id="rId321"/>
                </p:custDataLst>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34" name="PA-任意多边形 107"/>
              <p:cNvSpPr/>
              <p:nvPr>
                <p:custDataLst>
                  <p:tags r:id="rId322"/>
                </p:custDataLst>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35" name="PA-任意多边形 109"/>
              <p:cNvSpPr/>
              <p:nvPr>
                <p:custDataLst>
                  <p:tags r:id="rId323"/>
                </p:custDataLst>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36" name="组合 220"/>
            <p:cNvGrpSpPr/>
            <p:nvPr/>
          </p:nvGrpSpPr>
          <p:grpSpPr>
            <a:xfrm>
              <a:off x="2173875" y="3166270"/>
              <a:ext cx="441173" cy="339229"/>
              <a:chOff x="3019426" y="4346575"/>
              <a:chExt cx="796925" cy="612776"/>
            </a:xfrm>
            <a:solidFill>
              <a:srgbClr val="76BBA4"/>
            </a:solidFill>
          </p:grpSpPr>
          <p:sp>
            <p:nvSpPr>
              <p:cNvPr id="137" name="PA-任意多边形 110"/>
              <p:cNvSpPr/>
              <p:nvPr>
                <p:custDataLst>
                  <p:tags r:id="rId324"/>
                </p:custDataLst>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38" name="PA-矩形 111"/>
              <p:cNvSpPr>
                <a:spLocks noChangeArrowheads="1"/>
              </p:cNvSpPr>
              <p:nvPr>
                <p:custDataLst>
                  <p:tags r:id="rId325"/>
                </p:custDataLst>
              </p:nvPr>
            </p:nvSpPr>
            <p:spPr bwMode="auto">
              <a:xfrm>
                <a:off x="3049588" y="4510088"/>
                <a:ext cx="22225" cy="25558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39" name="PA-任意多边形 112"/>
              <p:cNvSpPr/>
              <p:nvPr>
                <p:custDataLst>
                  <p:tags r:id="rId326"/>
                </p:custDataLst>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0" name="PA-任意多边形 113"/>
              <p:cNvSpPr/>
              <p:nvPr>
                <p:custDataLst>
                  <p:tags r:id="rId327"/>
                </p:custDataLst>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1" name="PA-任意多边形 114"/>
              <p:cNvSpPr/>
              <p:nvPr>
                <p:custDataLst>
                  <p:tags r:id="rId328"/>
                </p:custDataLst>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2" name="PA-任意多边形 115"/>
              <p:cNvSpPr/>
              <p:nvPr>
                <p:custDataLst>
                  <p:tags r:id="rId329"/>
                </p:custDataLst>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43" name="PA-任意多边形 116"/>
            <p:cNvSpPr>
              <a:spLocks noEditPoints="1"/>
            </p:cNvSpPr>
            <p:nvPr>
              <p:custDataLst>
                <p:tags r:id="rId330"/>
              </p:custDataLst>
            </p:nvPr>
          </p:nvSpPr>
          <p:spPr bwMode="auto">
            <a:xfrm>
              <a:off x="2733690" y="1988638"/>
              <a:ext cx="217071" cy="272437"/>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44" name="组合 228"/>
            <p:cNvGrpSpPr/>
            <p:nvPr/>
          </p:nvGrpSpPr>
          <p:grpSpPr>
            <a:xfrm>
              <a:off x="1167614" y="1896361"/>
              <a:ext cx="224102" cy="338350"/>
              <a:chOff x="1201738" y="2052638"/>
              <a:chExt cx="404813" cy="611188"/>
            </a:xfrm>
            <a:solidFill>
              <a:srgbClr val="76BBA4"/>
            </a:solidFill>
          </p:grpSpPr>
          <p:sp>
            <p:nvSpPr>
              <p:cNvPr id="145" name="PA-任意多边形 117"/>
              <p:cNvSpPr/>
              <p:nvPr>
                <p:custDataLst>
                  <p:tags r:id="rId331"/>
                </p:custDataLst>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6" name="PA-任意多边形 118"/>
              <p:cNvSpPr/>
              <p:nvPr>
                <p:custDataLst>
                  <p:tags r:id="rId332"/>
                </p:custDataLst>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7" name="PA-任意多边形 119"/>
              <p:cNvSpPr/>
              <p:nvPr>
                <p:custDataLst>
                  <p:tags r:id="rId333"/>
                </p:custDataLst>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48" name="PA-任意多边形 120"/>
              <p:cNvSpPr/>
              <p:nvPr>
                <p:custDataLst>
                  <p:tags r:id="rId334"/>
                </p:custDataLst>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49" name="组合 233"/>
            <p:cNvGrpSpPr/>
            <p:nvPr/>
          </p:nvGrpSpPr>
          <p:grpSpPr>
            <a:xfrm>
              <a:off x="1671184" y="1708291"/>
              <a:ext cx="333077" cy="333077"/>
              <a:chOff x="2111376" y="1712913"/>
              <a:chExt cx="601663" cy="601663"/>
            </a:xfrm>
            <a:solidFill>
              <a:srgbClr val="76BBA4"/>
            </a:solidFill>
          </p:grpSpPr>
          <p:sp>
            <p:nvSpPr>
              <p:cNvPr id="150" name="PA-任意多边形 121"/>
              <p:cNvSpPr>
                <a:spLocks noEditPoints="1"/>
              </p:cNvSpPr>
              <p:nvPr>
                <p:custDataLst>
                  <p:tags r:id="rId335"/>
                </p:custDataLst>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51" name="PA-任意多边形 122"/>
              <p:cNvSpPr>
                <a:spLocks noEditPoints="1"/>
              </p:cNvSpPr>
              <p:nvPr>
                <p:custDataLst>
                  <p:tags r:id="rId336"/>
                </p:custDataLst>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52" name="PA-任意多边形 123"/>
              <p:cNvSpPr>
                <a:spLocks noEditPoints="1"/>
              </p:cNvSpPr>
              <p:nvPr>
                <p:custDataLst>
                  <p:tags r:id="rId337"/>
                </p:custDataLst>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53" name="PA-任意多边形 124"/>
              <p:cNvSpPr>
                <a:spLocks noEditPoints="1"/>
              </p:cNvSpPr>
              <p:nvPr>
                <p:custDataLst>
                  <p:tags r:id="rId338"/>
                </p:custDataLst>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54" name="PA-任意多边形 125"/>
              <p:cNvSpPr/>
              <p:nvPr>
                <p:custDataLst>
                  <p:tags r:id="rId339"/>
                </p:custDataLst>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55" name="组合 239"/>
            <p:cNvGrpSpPr/>
            <p:nvPr/>
          </p:nvGrpSpPr>
          <p:grpSpPr>
            <a:xfrm>
              <a:off x="1329318" y="1613377"/>
              <a:ext cx="210919" cy="268043"/>
              <a:chOff x="1493838" y="1541463"/>
              <a:chExt cx="381000" cy="484187"/>
            </a:xfrm>
            <a:solidFill>
              <a:srgbClr val="76BBA4"/>
            </a:solidFill>
          </p:grpSpPr>
          <p:sp>
            <p:nvSpPr>
              <p:cNvPr id="156" name="PA-任意多边形 126"/>
              <p:cNvSpPr>
                <a:spLocks noEditPoints="1"/>
              </p:cNvSpPr>
              <p:nvPr>
                <p:custDataLst>
                  <p:tags r:id="rId340"/>
                </p:custDataLst>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57" name="PA-矩形 127"/>
              <p:cNvSpPr>
                <a:spLocks noChangeArrowheads="1"/>
              </p:cNvSpPr>
              <p:nvPr>
                <p:custDataLst>
                  <p:tags r:id="rId341"/>
                </p:custDataLst>
              </p:nvPr>
            </p:nvSpPr>
            <p:spPr bwMode="auto">
              <a:xfrm>
                <a:off x="1811338" y="1541463"/>
                <a:ext cx="63500" cy="47148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58" name="PA-任意多边形 128"/>
            <p:cNvSpPr>
              <a:spLocks noEditPoints="1"/>
            </p:cNvSpPr>
            <p:nvPr>
              <p:custDataLst>
                <p:tags r:id="rId342"/>
              </p:custDataLst>
            </p:nvPr>
          </p:nvSpPr>
          <p:spPr bwMode="auto">
            <a:xfrm>
              <a:off x="2390067" y="2923713"/>
              <a:ext cx="281226" cy="219708"/>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59" name="组合 243"/>
            <p:cNvGrpSpPr/>
            <p:nvPr/>
          </p:nvGrpSpPr>
          <p:grpSpPr>
            <a:xfrm>
              <a:off x="1550784" y="3143420"/>
              <a:ext cx="274195" cy="356806"/>
              <a:chOff x="1893888" y="4305300"/>
              <a:chExt cx="495300" cy="644526"/>
            </a:xfrm>
            <a:solidFill>
              <a:srgbClr val="76BBA4"/>
            </a:solidFill>
          </p:grpSpPr>
          <p:sp>
            <p:nvSpPr>
              <p:cNvPr id="160" name="PA-任意多边形 129"/>
              <p:cNvSpPr/>
              <p:nvPr>
                <p:custDataLst>
                  <p:tags r:id="rId343"/>
                </p:custDataLst>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1" name="PA-任意多边形 130"/>
              <p:cNvSpPr>
                <a:spLocks noEditPoints="1"/>
              </p:cNvSpPr>
              <p:nvPr>
                <p:custDataLst>
                  <p:tags r:id="rId344"/>
                </p:custDataLst>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2" name="PA-任意多边形 131"/>
              <p:cNvSpPr/>
              <p:nvPr>
                <p:custDataLst>
                  <p:tags r:id="rId345"/>
                </p:custDataLst>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3" name="PA-任意多边形 132"/>
              <p:cNvSpPr/>
              <p:nvPr>
                <p:custDataLst>
                  <p:tags r:id="rId346"/>
                </p:custDataLst>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4" name="PA-任意多边形 133"/>
              <p:cNvSpPr/>
              <p:nvPr>
                <p:custDataLst>
                  <p:tags r:id="rId347"/>
                </p:custDataLst>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5" name="PA-任意多边形 134"/>
              <p:cNvSpPr/>
              <p:nvPr>
                <p:custDataLst>
                  <p:tags r:id="rId348"/>
                </p:custDataLst>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6" name="PA-任意多边形 135"/>
              <p:cNvSpPr>
                <a:spLocks noEditPoints="1"/>
              </p:cNvSpPr>
              <p:nvPr>
                <p:custDataLst>
                  <p:tags r:id="rId349"/>
                </p:custDataLst>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67" name="PA-任意多边形 136"/>
              <p:cNvSpPr/>
              <p:nvPr>
                <p:custDataLst>
                  <p:tags r:id="rId350"/>
                </p:custDataLst>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68" name="组合 252"/>
            <p:cNvGrpSpPr/>
            <p:nvPr/>
          </p:nvGrpSpPr>
          <p:grpSpPr>
            <a:xfrm>
              <a:off x="2631745" y="1764536"/>
              <a:ext cx="179281" cy="319015"/>
              <a:chOff x="3846513" y="1814513"/>
              <a:chExt cx="323850" cy="576262"/>
            </a:xfrm>
            <a:solidFill>
              <a:srgbClr val="76BBA4"/>
            </a:solidFill>
          </p:grpSpPr>
          <p:sp>
            <p:nvSpPr>
              <p:cNvPr id="169" name="PA-任意多边形 137"/>
              <p:cNvSpPr>
                <a:spLocks noEditPoints="1"/>
              </p:cNvSpPr>
              <p:nvPr>
                <p:custDataLst>
                  <p:tags r:id="rId351"/>
                </p:custDataLst>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0" name="PA-任意多边形 138"/>
              <p:cNvSpPr/>
              <p:nvPr>
                <p:custDataLst>
                  <p:tags r:id="rId352"/>
                </p:custDataLst>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1" name="PA-任意多边形 139"/>
              <p:cNvSpPr/>
              <p:nvPr>
                <p:custDataLst>
                  <p:tags r:id="rId353"/>
                </p:custDataLst>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72" name="PA-任意多边形 140"/>
            <p:cNvSpPr/>
            <p:nvPr>
              <p:custDataLst>
                <p:tags r:id="rId354"/>
              </p:custDataLst>
            </p:nvPr>
          </p:nvSpPr>
          <p:spPr bwMode="auto">
            <a:xfrm>
              <a:off x="1922529" y="1401579"/>
              <a:ext cx="285620" cy="232890"/>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3" name="PA-任意多边形 141"/>
            <p:cNvSpPr>
              <a:spLocks noEditPoints="1"/>
            </p:cNvSpPr>
            <p:nvPr>
              <p:custDataLst>
                <p:tags r:id="rId355"/>
              </p:custDataLst>
            </p:nvPr>
          </p:nvSpPr>
          <p:spPr bwMode="auto">
            <a:xfrm>
              <a:off x="1945379" y="2826163"/>
              <a:ext cx="348017" cy="287378"/>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4" name="PA-任意多边形 142"/>
            <p:cNvSpPr>
              <a:spLocks noEditPoints="1"/>
            </p:cNvSpPr>
            <p:nvPr>
              <p:custDataLst>
                <p:tags r:id="rId356"/>
              </p:custDataLst>
            </p:nvPr>
          </p:nvSpPr>
          <p:spPr bwMode="auto">
            <a:xfrm>
              <a:off x="1230011" y="2249650"/>
              <a:ext cx="447325" cy="521147"/>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5" name="PA-任意多边形 143"/>
            <p:cNvSpPr>
              <a:spLocks noEditPoints="1"/>
            </p:cNvSpPr>
            <p:nvPr>
              <p:custDataLst>
                <p:tags r:id="rId357"/>
              </p:custDataLst>
            </p:nvPr>
          </p:nvSpPr>
          <p:spPr bwMode="auto">
            <a:xfrm>
              <a:off x="1150037" y="2403445"/>
              <a:ext cx="188070" cy="378776"/>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76" name="组合 260"/>
            <p:cNvGrpSpPr/>
            <p:nvPr/>
          </p:nvGrpSpPr>
          <p:grpSpPr>
            <a:xfrm>
              <a:off x="1696670" y="2450902"/>
              <a:ext cx="316379" cy="318137"/>
              <a:chOff x="2157413" y="3054350"/>
              <a:chExt cx="571500" cy="574675"/>
            </a:xfrm>
            <a:solidFill>
              <a:srgbClr val="76BBA4"/>
            </a:solidFill>
          </p:grpSpPr>
          <p:sp>
            <p:nvSpPr>
              <p:cNvPr id="177" name="PA-任意多边形 144"/>
              <p:cNvSpPr>
                <a:spLocks noEditPoints="1"/>
              </p:cNvSpPr>
              <p:nvPr>
                <p:custDataLst>
                  <p:tags r:id="rId358"/>
                </p:custDataLst>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78" name="PA-任意多边形 145"/>
              <p:cNvSpPr/>
              <p:nvPr>
                <p:custDataLst>
                  <p:tags r:id="rId359"/>
                </p:custDataLst>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79" name="组合 263"/>
            <p:cNvGrpSpPr/>
            <p:nvPr/>
          </p:nvGrpSpPr>
          <p:grpSpPr>
            <a:xfrm>
              <a:off x="1637788" y="2859559"/>
              <a:ext cx="247830" cy="233769"/>
              <a:chOff x="2051051" y="3792538"/>
              <a:chExt cx="447675" cy="422275"/>
            </a:xfrm>
            <a:solidFill>
              <a:srgbClr val="76BBA4"/>
            </a:solidFill>
          </p:grpSpPr>
          <p:sp>
            <p:nvSpPr>
              <p:cNvPr id="180" name="PA-任意多边形 146"/>
              <p:cNvSpPr/>
              <p:nvPr>
                <p:custDataLst>
                  <p:tags r:id="rId360"/>
                </p:custDataLst>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1" name="PA-任意多边形 147"/>
              <p:cNvSpPr/>
              <p:nvPr>
                <p:custDataLst>
                  <p:tags r:id="rId361"/>
                </p:custDataLst>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grpSp>
          <p:nvGrpSpPr>
            <p:cNvPr id="182" name="组合 266"/>
            <p:cNvGrpSpPr/>
            <p:nvPr/>
          </p:nvGrpSpPr>
          <p:grpSpPr>
            <a:xfrm>
              <a:off x="2268789" y="1441127"/>
              <a:ext cx="382428" cy="307181"/>
              <a:chOff x="3190876" y="1230313"/>
              <a:chExt cx="690810" cy="554885"/>
            </a:xfrm>
            <a:solidFill>
              <a:srgbClr val="76BBA4"/>
            </a:solidFill>
          </p:grpSpPr>
          <p:sp>
            <p:nvSpPr>
              <p:cNvPr id="183" name="PA-任意多边形 148"/>
              <p:cNvSpPr/>
              <p:nvPr>
                <p:custDataLst>
                  <p:tags r:id="rId362"/>
                </p:custDataLst>
              </p:nvPr>
            </p:nvSpPr>
            <p:spPr bwMode="auto">
              <a:xfrm>
                <a:off x="3209802" y="1266445"/>
                <a:ext cx="671884" cy="518753"/>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4" name="PA-任意多边形 149"/>
              <p:cNvSpPr/>
              <p:nvPr>
                <p:custDataLst>
                  <p:tags r:id="rId363"/>
                </p:custDataLst>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5" name="PA-任意多边形 150"/>
              <p:cNvSpPr/>
              <p:nvPr>
                <p:custDataLst>
                  <p:tags r:id="rId364"/>
                </p:custDataLst>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186" name="PA-任意多边形 151"/>
            <p:cNvSpPr>
              <a:spLocks noEditPoints="1"/>
            </p:cNvSpPr>
            <p:nvPr>
              <p:custDataLst>
                <p:tags r:id="rId365"/>
              </p:custDataLst>
            </p:nvPr>
          </p:nvSpPr>
          <p:spPr bwMode="auto">
            <a:xfrm>
              <a:off x="1361835" y="2770796"/>
              <a:ext cx="210919" cy="365593"/>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7" name="PA-任意多边形 152"/>
            <p:cNvSpPr>
              <a:spLocks noEditPoints="1"/>
            </p:cNvSpPr>
            <p:nvPr>
              <p:custDataLst>
                <p:tags r:id="rId366"/>
              </p:custDataLst>
            </p:nvPr>
          </p:nvSpPr>
          <p:spPr bwMode="auto">
            <a:xfrm>
              <a:off x="2674808" y="2292713"/>
              <a:ext cx="303197" cy="329562"/>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8" name="PA-任意多边形 153"/>
            <p:cNvSpPr>
              <a:spLocks noEditPoints="1"/>
            </p:cNvSpPr>
            <p:nvPr>
              <p:custDataLst>
                <p:tags r:id="rId367"/>
              </p:custDataLst>
            </p:nvPr>
          </p:nvSpPr>
          <p:spPr bwMode="auto">
            <a:xfrm>
              <a:off x="1704420" y="1461423"/>
              <a:ext cx="285620" cy="279468"/>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89" name="PA-任意多边形 154"/>
            <p:cNvSpPr>
              <a:spLocks noEditPoints="1"/>
            </p:cNvSpPr>
            <p:nvPr>
              <p:custDataLst>
                <p:tags r:id="rId368"/>
              </p:custDataLst>
            </p:nvPr>
          </p:nvSpPr>
          <p:spPr bwMode="auto">
            <a:xfrm>
              <a:off x="2573742" y="2629305"/>
              <a:ext cx="270680" cy="283862"/>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190" name="组合 274"/>
            <p:cNvGrpSpPr/>
            <p:nvPr/>
          </p:nvGrpSpPr>
          <p:grpSpPr>
            <a:xfrm>
              <a:off x="1446203" y="2008851"/>
              <a:ext cx="342744" cy="360320"/>
              <a:chOff x="1704976" y="2255838"/>
              <a:chExt cx="619125" cy="650875"/>
            </a:xfrm>
            <a:solidFill>
              <a:srgbClr val="76BBA4"/>
            </a:solidFill>
          </p:grpSpPr>
          <p:sp>
            <p:nvSpPr>
              <p:cNvPr id="191" name="PA-矩形 155"/>
              <p:cNvSpPr>
                <a:spLocks noChangeArrowheads="1"/>
              </p:cNvSpPr>
              <p:nvPr>
                <p:custDataLst>
                  <p:tags r:id="rId369"/>
                </p:custDataLst>
              </p:nvPr>
            </p:nvSpPr>
            <p:spPr bwMode="auto">
              <a:xfrm>
                <a:off x="1704976" y="2873375"/>
                <a:ext cx="619125" cy="3333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2" name="PA-矩形 156"/>
              <p:cNvSpPr>
                <a:spLocks noChangeArrowheads="1"/>
              </p:cNvSpPr>
              <p:nvPr>
                <p:custDataLst>
                  <p:tags r:id="rId370"/>
                </p:custDataLst>
              </p:nvPr>
            </p:nvSpPr>
            <p:spPr bwMode="auto">
              <a:xfrm>
                <a:off x="1730376" y="2811463"/>
                <a:ext cx="568325" cy="3333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3" name="PA-矩形 157"/>
              <p:cNvSpPr>
                <a:spLocks noChangeArrowheads="1"/>
              </p:cNvSpPr>
              <p:nvPr>
                <p:custDataLst>
                  <p:tags r:id="rId371"/>
                </p:custDataLst>
              </p:nvPr>
            </p:nvSpPr>
            <p:spPr bwMode="auto">
              <a:xfrm>
                <a:off x="1954213" y="2747963"/>
                <a:ext cx="120650"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4" name="PA-矩形 158"/>
              <p:cNvSpPr>
                <a:spLocks noChangeArrowheads="1"/>
              </p:cNvSpPr>
              <p:nvPr>
                <p:custDataLst>
                  <p:tags r:id="rId372"/>
                </p:custDataLst>
              </p:nvPr>
            </p:nvSpPr>
            <p:spPr bwMode="auto">
              <a:xfrm>
                <a:off x="1976438" y="2517775"/>
                <a:ext cx="77788" cy="250825"/>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5" name="PA-矩形 159"/>
              <p:cNvSpPr>
                <a:spLocks noChangeArrowheads="1"/>
              </p:cNvSpPr>
              <p:nvPr>
                <p:custDataLst>
                  <p:tags r:id="rId373"/>
                </p:custDataLst>
              </p:nvPr>
            </p:nvSpPr>
            <p:spPr bwMode="auto">
              <a:xfrm>
                <a:off x="1954213" y="2505075"/>
                <a:ext cx="120650"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6" name="PA-矩形 160"/>
              <p:cNvSpPr>
                <a:spLocks noChangeArrowheads="1"/>
              </p:cNvSpPr>
              <p:nvPr>
                <p:custDataLst>
                  <p:tags r:id="rId374"/>
                </p:custDataLst>
              </p:nvPr>
            </p:nvSpPr>
            <p:spPr bwMode="auto">
              <a:xfrm>
                <a:off x="1774826" y="2747963"/>
                <a:ext cx="119063"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7" name="PA-矩形 161"/>
              <p:cNvSpPr>
                <a:spLocks noChangeArrowheads="1"/>
              </p:cNvSpPr>
              <p:nvPr>
                <p:custDataLst>
                  <p:tags r:id="rId375"/>
                </p:custDataLst>
              </p:nvPr>
            </p:nvSpPr>
            <p:spPr bwMode="auto">
              <a:xfrm>
                <a:off x="1795463" y="2517775"/>
                <a:ext cx="77788" cy="250825"/>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8" name="PA-矩形 162"/>
              <p:cNvSpPr>
                <a:spLocks noChangeArrowheads="1"/>
              </p:cNvSpPr>
              <p:nvPr>
                <p:custDataLst>
                  <p:tags r:id="rId376"/>
                </p:custDataLst>
              </p:nvPr>
            </p:nvSpPr>
            <p:spPr bwMode="auto">
              <a:xfrm>
                <a:off x="1774826" y="2505075"/>
                <a:ext cx="119063"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199" name="PA-矩形 163"/>
              <p:cNvSpPr>
                <a:spLocks noChangeArrowheads="1"/>
              </p:cNvSpPr>
              <p:nvPr>
                <p:custDataLst>
                  <p:tags r:id="rId377"/>
                </p:custDataLst>
              </p:nvPr>
            </p:nvSpPr>
            <p:spPr bwMode="auto">
              <a:xfrm>
                <a:off x="2135188" y="2747963"/>
                <a:ext cx="120650"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0" name="PA-矩形 164"/>
              <p:cNvSpPr>
                <a:spLocks noChangeArrowheads="1"/>
              </p:cNvSpPr>
              <p:nvPr>
                <p:custDataLst>
                  <p:tags r:id="rId378"/>
                </p:custDataLst>
              </p:nvPr>
            </p:nvSpPr>
            <p:spPr bwMode="auto">
              <a:xfrm>
                <a:off x="2157413" y="2517775"/>
                <a:ext cx="76200" cy="250825"/>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1" name="PA-矩形 165"/>
              <p:cNvSpPr>
                <a:spLocks noChangeArrowheads="1"/>
              </p:cNvSpPr>
              <p:nvPr>
                <p:custDataLst>
                  <p:tags r:id="rId379"/>
                </p:custDataLst>
              </p:nvPr>
            </p:nvSpPr>
            <p:spPr bwMode="auto">
              <a:xfrm>
                <a:off x="2135188" y="2505075"/>
                <a:ext cx="120650" cy="3175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2" name="PA-矩形 166"/>
              <p:cNvSpPr>
                <a:spLocks noChangeArrowheads="1"/>
              </p:cNvSpPr>
              <p:nvPr>
                <p:custDataLst>
                  <p:tags r:id="rId380"/>
                </p:custDataLst>
              </p:nvPr>
            </p:nvSpPr>
            <p:spPr bwMode="auto">
              <a:xfrm>
                <a:off x="1730376" y="2435225"/>
                <a:ext cx="568325" cy="33338"/>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3" name="PA-任意多边形 167"/>
              <p:cNvSpPr/>
              <p:nvPr>
                <p:custDataLst>
                  <p:tags r:id="rId381"/>
                </p:custDataLst>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04" name="PA-任意多边形 168"/>
            <p:cNvSpPr>
              <a:spLocks noEditPoints="1"/>
            </p:cNvSpPr>
            <p:nvPr>
              <p:custDataLst>
                <p:tags r:id="rId382"/>
              </p:custDataLst>
            </p:nvPr>
          </p:nvSpPr>
          <p:spPr bwMode="auto">
            <a:xfrm>
              <a:off x="2202876" y="2098492"/>
              <a:ext cx="436779" cy="285620"/>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5" name="PA-任意多边形 169"/>
            <p:cNvSpPr>
              <a:spLocks noEditPoints="1"/>
            </p:cNvSpPr>
            <p:nvPr>
              <p:custDataLst>
                <p:tags r:id="rId383"/>
              </p:custDataLst>
            </p:nvPr>
          </p:nvSpPr>
          <p:spPr bwMode="auto">
            <a:xfrm>
              <a:off x="1573633" y="2413113"/>
              <a:ext cx="102823" cy="177524"/>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6" name="PA-任意多边形 170"/>
            <p:cNvSpPr>
              <a:spLocks noEditPoints="1"/>
            </p:cNvSpPr>
            <p:nvPr>
              <p:custDataLst>
                <p:tags r:id="rId384"/>
              </p:custDataLst>
            </p:nvPr>
          </p:nvSpPr>
          <p:spPr bwMode="auto">
            <a:xfrm>
              <a:off x="2367218" y="1798810"/>
              <a:ext cx="204768" cy="252225"/>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7" name="PA-任意多边形 171"/>
            <p:cNvSpPr>
              <a:spLocks noEditPoints="1"/>
            </p:cNvSpPr>
            <p:nvPr>
              <p:custDataLst>
                <p:tags r:id="rId385"/>
              </p:custDataLst>
            </p:nvPr>
          </p:nvSpPr>
          <p:spPr bwMode="auto">
            <a:xfrm>
              <a:off x="1862769" y="2063338"/>
              <a:ext cx="311106" cy="312864"/>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08" name="PA-任意多边形 172"/>
            <p:cNvSpPr>
              <a:spLocks noEditPoints="1"/>
            </p:cNvSpPr>
            <p:nvPr>
              <p:custDataLst>
                <p:tags r:id="rId386"/>
              </p:custDataLst>
            </p:nvPr>
          </p:nvSpPr>
          <p:spPr bwMode="auto">
            <a:xfrm>
              <a:off x="2093022" y="2464964"/>
              <a:ext cx="350654" cy="267164"/>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209" name="组合 293"/>
            <p:cNvGrpSpPr/>
            <p:nvPr/>
          </p:nvGrpSpPr>
          <p:grpSpPr>
            <a:xfrm>
              <a:off x="2214301" y="2053671"/>
              <a:ext cx="116006" cy="110733"/>
              <a:chOff x="3092451" y="2336800"/>
              <a:chExt cx="209550" cy="200025"/>
            </a:xfrm>
            <a:solidFill>
              <a:srgbClr val="76BBA4"/>
            </a:solidFill>
          </p:grpSpPr>
          <p:sp>
            <p:nvSpPr>
              <p:cNvPr id="210" name="PA-任意多边形 173"/>
              <p:cNvSpPr/>
              <p:nvPr>
                <p:custDataLst>
                  <p:tags r:id="rId387"/>
                </p:custDataLst>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11" name="PA-任意多边形 174"/>
              <p:cNvSpPr/>
              <p:nvPr>
                <p:custDataLst>
                  <p:tags r:id="rId388"/>
                </p:custDataLst>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12" name="PA-任意多边形 175"/>
            <p:cNvSpPr>
              <a:spLocks noEditPoints="1"/>
            </p:cNvSpPr>
            <p:nvPr>
              <p:custDataLst>
                <p:tags r:id="rId389"/>
              </p:custDataLst>
            </p:nvPr>
          </p:nvSpPr>
          <p:spPr bwMode="auto">
            <a:xfrm>
              <a:off x="2337337" y="2785737"/>
              <a:ext cx="120400" cy="167857"/>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13" name="PA-任意多边形 176"/>
            <p:cNvSpPr>
              <a:spLocks noEditPoints="1"/>
            </p:cNvSpPr>
            <p:nvPr>
              <p:custDataLst>
                <p:tags r:id="rId390"/>
              </p:custDataLst>
            </p:nvPr>
          </p:nvSpPr>
          <p:spPr bwMode="auto">
            <a:xfrm>
              <a:off x="1360956" y="1908664"/>
              <a:ext cx="154674" cy="167857"/>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14" name="PA-任意多边形 177"/>
            <p:cNvSpPr>
              <a:spLocks noEditPoints="1"/>
            </p:cNvSpPr>
            <p:nvPr>
              <p:custDataLst>
                <p:tags r:id="rId391"/>
              </p:custDataLst>
            </p:nvPr>
          </p:nvSpPr>
          <p:spPr bwMode="auto">
            <a:xfrm>
              <a:off x="2054354" y="1680168"/>
              <a:ext cx="232011" cy="335713"/>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215" name="组合 299"/>
            <p:cNvGrpSpPr/>
            <p:nvPr/>
          </p:nvGrpSpPr>
          <p:grpSpPr>
            <a:xfrm>
              <a:off x="2242424" y="1633590"/>
              <a:ext cx="201252" cy="122158"/>
              <a:chOff x="3143251" y="1577975"/>
              <a:chExt cx="363538" cy="220663"/>
            </a:xfrm>
            <a:solidFill>
              <a:srgbClr val="76BBA4"/>
            </a:solidFill>
          </p:grpSpPr>
          <p:sp>
            <p:nvSpPr>
              <p:cNvPr id="216" name="PA-任意多边形 178"/>
              <p:cNvSpPr>
                <a:spLocks noEditPoints="1"/>
              </p:cNvSpPr>
              <p:nvPr>
                <p:custDataLst>
                  <p:tags r:id="rId392"/>
                </p:custDataLst>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17" name="PA-任意多边形 179"/>
              <p:cNvSpPr/>
              <p:nvPr>
                <p:custDataLst>
                  <p:tags r:id="rId393"/>
                </p:custDataLst>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18" name="PA-任意多边形 180"/>
              <p:cNvSpPr/>
              <p:nvPr>
                <p:custDataLst>
                  <p:tags r:id="rId394"/>
                </p:custDataLst>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19" name="PA-任意多边形 181"/>
            <p:cNvSpPr>
              <a:spLocks noEditPoints="1"/>
            </p:cNvSpPr>
            <p:nvPr>
              <p:custDataLst>
                <p:tags r:id="rId395"/>
              </p:custDataLst>
            </p:nvPr>
          </p:nvSpPr>
          <p:spPr bwMode="auto">
            <a:xfrm>
              <a:off x="2249454" y="2343685"/>
              <a:ext cx="241679" cy="86125"/>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220" name="组合 304"/>
            <p:cNvGrpSpPr/>
            <p:nvPr/>
          </p:nvGrpSpPr>
          <p:grpSpPr>
            <a:xfrm>
              <a:off x="1341622" y="2560756"/>
              <a:ext cx="137098" cy="173129"/>
              <a:chOff x="1516063" y="3252788"/>
              <a:chExt cx="247651" cy="312737"/>
            </a:xfrm>
            <a:solidFill>
              <a:srgbClr val="76BBA4"/>
            </a:solidFill>
          </p:grpSpPr>
          <p:sp>
            <p:nvSpPr>
              <p:cNvPr id="221" name="PA-任意多边形 182"/>
              <p:cNvSpPr/>
              <p:nvPr>
                <p:custDataLst>
                  <p:tags r:id="rId396"/>
                </p:custDataLst>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22" name="PA-任意多边形 183"/>
              <p:cNvSpPr/>
              <p:nvPr>
                <p:custDataLst>
                  <p:tags r:id="rId397"/>
                </p:custDataLst>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23" name="PA-任意多边形 184"/>
              <p:cNvSpPr/>
              <p:nvPr>
                <p:custDataLst>
                  <p:tags r:id="rId398"/>
                </p:custDataLst>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24" name="PA-任意多边形 185"/>
            <p:cNvSpPr>
              <a:spLocks noEditPoints="1"/>
            </p:cNvSpPr>
            <p:nvPr>
              <p:custDataLst>
                <p:tags r:id="rId399"/>
              </p:custDataLst>
            </p:nvPr>
          </p:nvSpPr>
          <p:spPr bwMode="auto">
            <a:xfrm>
              <a:off x="1550784" y="1891966"/>
              <a:ext cx="110733" cy="85247"/>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225" name="组合 309"/>
            <p:cNvGrpSpPr/>
            <p:nvPr/>
          </p:nvGrpSpPr>
          <p:grpSpPr>
            <a:xfrm>
              <a:off x="2531559" y="2476389"/>
              <a:ext cx="146765" cy="185433"/>
              <a:chOff x="3665538" y="3100388"/>
              <a:chExt cx="265113" cy="334963"/>
            </a:xfrm>
            <a:solidFill>
              <a:srgbClr val="76BBA4"/>
            </a:solidFill>
          </p:grpSpPr>
          <p:sp>
            <p:nvSpPr>
              <p:cNvPr id="226" name="PA-任意多边形 186"/>
              <p:cNvSpPr/>
              <p:nvPr>
                <p:custDataLst>
                  <p:tags r:id="rId400"/>
                </p:custDataLst>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27" name="PA-任意多边形 187"/>
              <p:cNvSpPr/>
              <p:nvPr>
                <p:custDataLst>
                  <p:tags r:id="rId401"/>
                </p:custDataLst>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28" name="PA-任意多边形 188"/>
              <p:cNvSpPr/>
              <p:nvPr>
                <p:custDataLst>
                  <p:tags r:id="rId402"/>
                </p:custDataLst>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29" name="PA-任意多边形 189"/>
            <p:cNvSpPr>
              <a:spLocks noEditPoints="1"/>
            </p:cNvSpPr>
            <p:nvPr>
              <p:custDataLst>
                <p:tags r:id="rId403"/>
              </p:custDataLst>
            </p:nvPr>
          </p:nvSpPr>
          <p:spPr bwMode="auto">
            <a:xfrm>
              <a:off x="1812675" y="3371038"/>
              <a:ext cx="120400" cy="129188"/>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nvGrpSpPr>
            <p:cNvPr id="230" name="组合 314"/>
            <p:cNvGrpSpPr/>
            <p:nvPr/>
          </p:nvGrpSpPr>
          <p:grpSpPr>
            <a:xfrm>
              <a:off x="1985805" y="2378838"/>
              <a:ext cx="88762" cy="141492"/>
              <a:chOff x="2679701" y="2924175"/>
              <a:chExt cx="160337" cy="255588"/>
            </a:xfrm>
            <a:solidFill>
              <a:srgbClr val="76BBA4"/>
            </a:solidFill>
          </p:grpSpPr>
          <p:sp>
            <p:nvSpPr>
              <p:cNvPr id="231" name="PA-任意多边形 190"/>
              <p:cNvSpPr/>
              <p:nvPr>
                <p:custDataLst>
                  <p:tags r:id="rId404"/>
                </p:custDataLst>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32" name="PA-任意多边形 191"/>
              <p:cNvSpPr/>
              <p:nvPr>
                <p:custDataLst>
                  <p:tags r:id="rId405"/>
                </p:custDataLst>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33" name="PA-任意多边形 192"/>
              <p:cNvSpPr/>
              <p:nvPr>
                <p:custDataLst>
                  <p:tags r:id="rId406"/>
                </p:custDataLst>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sp>
            <p:nvSpPr>
              <p:cNvPr id="234" name="PA-任意多边形 193"/>
              <p:cNvSpPr/>
              <p:nvPr>
                <p:custDataLst>
                  <p:tags r:id="rId407"/>
                </p:custDataLst>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sp>
          <p:nvSpPr>
            <p:cNvPr id="235" name="PA-任意多边形 194"/>
            <p:cNvSpPr>
              <a:spLocks noEditPoints="1"/>
            </p:cNvSpPr>
            <p:nvPr>
              <p:custDataLst>
                <p:tags r:id="rId408"/>
              </p:custDataLst>
            </p:nvPr>
          </p:nvSpPr>
          <p:spPr bwMode="auto">
            <a:xfrm>
              <a:off x="1976138" y="1653804"/>
              <a:ext cx="120400" cy="130946"/>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solidFill>
              <a:srgbClr val="7E8EA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2400" b="0" i="0" u="none" strike="noStrike" kern="0" cap="none" spc="0" normalizeH="0" baseline="0" noProof="0">
                <a:ln>
                  <a:noFill/>
                </a:ln>
                <a:solidFill>
                  <a:prstClr val="white"/>
                </a:solidFill>
                <a:effectLst/>
                <a:uLnTx/>
                <a:uFillTx/>
                <a:cs typeface="字魂59号-创粗黑" charset="0"/>
                <a:sym typeface="Arial" panose="020B0604020202020204" pitchFamily="34" charset="0"/>
              </a:endParaRPr>
            </a:p>
          </p:txBody>
        </p:sp>
      </p:grpSp>
      <p:pic>
        <p:nvPicPr>
          <p:cNvPr id="236" name="图片 235"/>
          <p:cNvPicPr>
            <a:picLocks noChangeAspect="1"/>
          </p:cNvPicPr>
          <p:nvPr/>
        </p:nvPicPr>
        <p:blipFill>
          <a:blip r:embed="rId409"/>
          <a:stretch>
            <a:fillRect/>
          </a:stretch>
        </p:blipFill>
        <p:spPr>
          <a:xfrm>
            <a:off x="775970" y="1572895"/>
            <a:ext cx="3395345" cy="480441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p:cTn id="7" dur="500" fill="hold"/>
                                        <p:tgtEl>
                                          <p:spTgt spid="111"/>
                                        </p:tgtEl>
                                        <p:attrNameLst>
                                          <p:attrName>ppt_w</p:attrName>
                                        </p:attrNameLst>
                                      </p:cBhvr>
                                      <p:tavLst>
                                        <p:tav tm="0">
                                          <p:val>
                                            <p:fltVal val="0"/>
                                          </p:val>
                                        </p:tav>
                                        <p:tav tm="100000">
                                          <p:val>
                                            <p:strVal val="#ppt_w"/>
                                          </p:val>
                                        </p:tav>
                                      </p:tavLst>
                                    </p:anim>
                                    <p:anim calcmode="lin" valueType="num">
                                      <p:cBhvr>
                                        <p:cTn id="8" dur="500" fill="hold"/>
                                        <p:tgtEl>
                                          <p:spTgt spid="111"/>
                                        </p:tgtEl>
                                        <p:attrNameLst>
                                          <p:attrName>ppt_h</p:attrName>
                                        </p:attrNameLst>
                                      </p:cBhvr>
                                      <p:tavLst>
                                        <p:tav tm="0">
                                          <p:val>
                                            <p:fltVal val="0"/>
                                          </p:val>
                                        </p:tav>
                                        <p:tav tm="100000">
                                          <p:val>
                                            <p:strVal val="#ppt_h"/>
                                          </p:val>
                                        </p:tav>
                                      </p:tavLst>
                                    </p:anim>
                                    <p:animEffect transition="in" filter="fade">
                                      <p:cBhvr>
                                        <p:cTn id="9" dur="500"/>
                                        <p:tgtEl>
                                          <p:spTgt spid="1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5"/>
          <p:cNvSpPr txBox="1"/>
          <p:nvPr>
            <p:custDataLst>
              <p:tags r:id="rId1"/>
            </p:custDataLst>
          </p:nvPr>
        </p:nvSpPr>
        <p:spPr>
          <a:xfrm>
            <a:off x="121920" y="329565"/>
            <a:ext cx="7399020" cy="1807845"/>
          </a:xfrm>
          <a:prstGeom prst="rect">
            <a:avLst/>
          </a:prstGeom>
          <a:noFill/>
          <a:ln>
            <a:noFill/>
          </a:ln>
        </p:spPr>
        <p:txBody>
          <a:bodyPr wrap="square" lIns="101600" tIns="38100" rIns="63500" bIns="38100" rtlCol="0" anchor="b" anchorCtr="0">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gn="ctr" fontAlgn="auto">
              <a:lnSpc>
                <a:spcPct val="100000"/>
              </a:lnSpc>
            </a:pPr>
            <a:r>
              <a:rPr lang="en-US" altLang="zh-CN" sz="3200" b="1" spc="300" dirty="0">
                <a:solidFill>
                  <a:srgbClr val="000000">
                    <a:lumMod val="75000"/>
                    <a:lumOff val="25000"/>
                  </a:srgbClr>
                </a:solidFill>
                <a:uFillTx/>
                <a:latin typeface="微软雅黑" panose="020B0503020204020204" charset="-122"/>
                <a:ea typeface="微软雅黑" panose="020B0503020204020204" charset="-122"/>
              </a:rPr>
              <a:t>The statues Victory of Samothrace </a:t>
            </a:r>
            <a:endParaRPr lang="en-US" altLang="zh-CN" sz="3200" b="1" spc="300" dirty="0">
              <a:solidFill>
                <a:srgbClr val="000000">
                  <a:lumMod val="75000"/>
                  <a:lumOff val="25000"/>
                </a:srgbClr>
              </a:solidFill>
              <a:uFillTx/>
              <a:latin typeface="微软雅黑" panose="020B0503020204020204" charset="-122"/>
              <a:ea typeface="微软雅黑" panose="020B0503020204020204" charset="-122"/>
            </a:endParaRPr>
          </a:p>
        </p:txBody>
      </p:sp>
      <p:sp>
        <p:nvSpPr>
          <p:cNvPr id="7" name="任意多边形: 形状 5"/>
          <p:cNvSpPr/>
          <p:nvPr>
            <p:custDataLst>
              <p:tags r:id="rId2"/>
            </p:custDataLst>
          </p:nvPr>
        </p:nvSpPr>
        <p:spPr>
          <a:xfrm>
            <a:off x="6090700" y="3249796"/>
            <a:ext cx="275057" cy="357135"/>
          </a:xfrm>
          <a:custGeom>
            <a:avLst/>
            <a:gdLst/>
            <a:ahLst/>
            <a:cxnLst/>
            <a:rect l="0" t="0" r="0" b="0"/>
            <a:pathLst>
              <a:path w="9996139" h="12979042">
                <a:moveTo>
                  <a:pt x="9709758" y="5818291"/>
                </a:moveTo>
                <a:lnTo>
                  <a:pt x="9710070" y="5817979"/>
                </a:lnTo>
                <a:lnTo>
                  <a:pt x="1598039" y="255436"/>
                </a:lnTo>
                <a:lnTo>
                  <a:pt x="1595505" y="257827"/>
                </a:lnTo>
                <a:cubicBezTo>
                  <a:pt x="1427428" y="98224"/>
                  <a:pt x="1199413" y="0"/>
                  <a:pt x="948110" y="0"/>
                </a:cubicBezTo>
                <a:cubicBezTo>
                  <a:pt x="431168" y="0"/>
                  <a:pt x="12125" y="414897"/>
                  <a:pt x="12125" y="927056"/>
                </a:cubicBezTo>
                <a:cubicBezTo>
                  <a:pt x="12125" y="1208341"/>
                  <a:pt x="0" y="1759072"/>
                  <a:pt x="12125" y="1747129"/>
                </a:cubicBezTo>
                <a:lnTo>
                  <a:pt x="12125" y="6489599"/>
                </a:lnTo>
                <a:lnTo>
                  <a:pt x="12125" y="11481605"/>
                </a:lnTo>
                <a:cubicBezTo>
                  <a:pt x="12125" y="11485738"/>
                  <a:pt x="12125" y="11802268"/>
                  <a:pt x="12125" y="12052285"/>
                </a:cubicBezTo>
                <a:cubicBezTo>
                  <a:pt x="12125" y="12564132"/>
                  <a:pt x="431168" y="12979041"/>
                  <a:pt x="948110" y="12979041"/>
                </a:cubicBezTo>
                <a:cubicBezTo>
                  <a:pt x="1200362" y="12979041"/>
                  <a:pt x="1429338" y="12880181"/>
                  <a:pt x="1597402" y="12719121"/>
                </a:cubicBezTo>
                <a:lnTo>
                  <a:pt x="1598039" y="12719446"/>
                </a:lnTo>
                <a:lnTo>
                  <a:pt x="9710070" y="7157073"/>
                </a:lnTo>
                <a:lnTo>
                  <a:pt x="9709758" y="7156579"/>
                </a:lnTo>
                <a:cubicBezTo>
                  <a:pt x="9886114" y="6988046"/>
                  <a:pt x="9996138" y="6751585"/>
                  <a:pt x="9996138" y="6489430"/>
                </a:cubicBezTo>
                <a:cubicBezTo>
                  <a:pt x="9996138" y="6488793"/>
                  <a:pt x="9996138" y="6488312"/>
                  <a:pt x="9996138" y="6487519"/>
                </a:cubicBezTo>
                <a:cubicBezTo>
                  <a:pt x="9996138" y="6486882"/>
                  <a:pt x="9996138" y="6486103"/>
                  <a:pt x="9996138" y="6485622"/>
                </a:cubicBezTo>
                <a:cubicBezTo>
                  <a:pt x="9996138" y="6223441"/>
                  <a:pt x="9886114" y="5986810"/>
                  <a:pt x="9709758" y="5818291"/>
                </a:cubicBezTo>
                <a:close/>
              </a:path>
            </a:pathLst>
          </a:custGeom>
          <a:solidFill>
            <a:sysClr val="window" lastClr="FFFFFF">
              <a:lumMod val="65000"/>
            </a:sysClr>
          </a:solidFill>
          <a:ln w="12700" cap="flat" cmpd="sng" algn="ctr">
            <a:noFill/>
            <a:prstDash val="solid"/>
            <a:miter lim="800000"/>
          </a:ln>
          <a:effectLst/>
        </p:spPr>
        <p:style>
          <a:lnRef idx="2">
            <a:srgbClr val="1E6BC5">
              <a:shade val="50000"/>
            </a:srgbClr>
          </a:lnRef>
          <a:fillRef idx="1">
            <a:srgbClr val="1E6BC5"/>
          </a:fillRef>
          <a:effectRef idx="0">
            <a:srgbClr val="1E6BC5"/>
          </a:effectRef>
          <a:fontRef idx="minor">
            <a:sysClr val="window" lastClr="FFFFFF"/>
          </a:fontRef>
        </p:style>
        <p:txBody>
          <a:bodyPr rtlCol="0" anchor="ctr"/>
          <a:p>
            <a:pPr algn="ctr"/>
            <a:endParaRPr lang="zh-CN" altLang="en-US"/>
          </a:p>
        </p:txBody>
      </p:sp>
      <p:sp>
        <p:nvSpPr>
          <p:cNvPr id="8" name="任意多边形: 形状 6"/>
          <p:cNvSpPr/>
          <p:nvPr>
            <p:custDataLst>
              <p:tags r:id="rId3"/>
            </p:custDataLst>
          </p:nvPr>
        </p:nvSpPr>
        <p:spPr>
          <a:xfrm flipH="1">
            <a:off x="10900528" y="3249796"/>
            <a:ext cx="275057" cy="357135"/>
          </a:xfrm>
          <a:custGeom>
            <a:avLst/>
            <a:gdLst/>
            <a:ahLst/>
            <a:cxnLst/>
            <a:rect l="0" t="0" r="0" b="0"/>
            <a:pathLst>
              <a:path w="9996139" h="12979042">
                <a:moveTo>
                  <a:pt x="9709758" y="5818291"/>
                </a:moveTo>
                <a:lnTo>
                  <a:pt x="9710070" y="5817979"/>
                </a:lnTo>
                <a:lnTo>
                  <a:pt x="1598039" y="255436"/>
                </a:lnTo>
                <a:lnTo>
                  <a:pt x="1595505" y="257827"/>
                </a:lnTo>
                <a:cubicBezTo>
                  <a:pt x="1427428" y="98224"/>
                  <a:pt x="1199413" y="0"/>
                  <a:pt x="948110" y="0"/>
                </a:cubicBezTo>
                <a:cubicBezTo>
                  <a:pt x="431168" y="0"/>
                  <a:pt x="12125" y="414897"/>
                  <a:pt x="12125" y="927056"/>
                </a:cubicBezTo>
                <a:cubicBezTo>
                  <a:pt x="12125" y="1208341"/>
                  <a:pt x="0" y="1759072"/>
                  <a:pt x="12125" y="1747129"/>
                </a:cubicBezTo>
                <a:lnTo>
                  <a:pt x="12125" y="6489599"/>
                </a:lnTo>
                <a:lnTo>
                  <a:pt x="12125" y="11481605"/>
                </a:lnTo>
                <a:cubicBezTo>
                  <a:pt x="12125" y="11485738"/>
                  <a:pt x="12125" y="11802268"/>
                  <a:pt x="12125" y="12052285"/>
                </a:cubicBezTo>
                <a:cubicBezTo>
                  <a:pt x="12125" y="12564132"/>
                  <a:pt x="431168" y="12979041"/>
                  <a:pt x="948110" y="12979041"/>
                </a:cubicBezTo>
                <a:cubicBezTo>
                  <a:pt x="1200362" y="12979041"/>
                  <a:pt x="1429338" y="12880181"/>
                  <a:pt x="1597402" y="12719121"/>
                </a:cubicBezTo>
                <a:lnTo>
                  <a:pt x="1598039" y="12719446"/>
                </a:lnTo>
                <a:lnTo>
                  <a:pt x="9710070" y="7157073"/>
                </a:lnTo>
                <a:lnTo>
                  <a:pt x="9709758" y="7156579"/>
                </a:lnTo>
                <a:cubicBezTo>
                  <a:pt x="9886114" y="6988046"/>
                  <a:pt x="9996138" y="6751585"/>
                  <a:pt x="9996138" y="6489430"/>
                </a:cubicBezTo>
                <a:cubicBezTo>
                  <a:pt x="9996138" y="6488793"/>
                  <a:pt x="9996138" y="6488312"/>
                  <a:pt x="9996138" y="6487519"/>
                </a:cubicBezTo>
                <a:cubicBezTo>
                  <a:pt x="9996138" y="6486882"/>
                  <a:pt x="9996138" y="6486103"/>
                  <a:pt x="9996138" y="6485622"/>
                </a:cubicBezTo>
                <a:cubicBezTo>
                  <a:pt x="9996138" y="6223441"/>
                  <a:pt x="9886114" y="5986810"/>
                  <a:pt x="9709758" y="5818291"/>
                </a:cubicBezTo>
                <a:close/>
              </a:path>
            </a:pathLst>
          </a:custGeom>
          <a:solidFill>
            <a:sysClr val="window" lastClr="FFFFFF">
              <a:lumMod val="65000"/>
            </a:sysClr>
          </a:solidFill>
          <a:ln w="12700" cap="flat" cmpd="sng" algn="ctr">
            <a:noFill/>
            <a:prstDash val="solid"/>
            <a:miter lim="800000"/>
          </a:ln>
          <a:effectLst/>
        </p:spPr>
        <p:style>
          <a:lnRef idx="2">
            <a:srgbClr val="1E6BC5">
              <a:shade val="50000"/>
            </a:srgbClr>
          </a:lnRef>
          <a:fillRef idx="1">
            <a:srgbClr val="1E6BC5"/>
          </a:fillRef>
          <a:effectRef idx="0">
            <a:srgbClr val="1E6BC5"/>
          </a:effectRef>
          <a:fontRef idx="minor">
            <a:sysClr val="window" lastClr="FFFFFF"/>
          </a:fontRef>
        </p:style>
        <p:txBody>
          <a:bodyPr rtlCol="0" anchor="ctr"/>
          <a:p>
            <a:pPr algn="ctr"/>
            <a:endParaRPr lang="zh-CN" altLang="en-US"/>
          </a:p>
        </p:txBody>
      </p:sp>
      <p:pic>
        <p:nvPicPr>
          <p:cNvPr id="9" name="图片 8"/>
          <p:cNvPicPr>
            <a:picLocks noChangeAspect="1"/>
          </p:cNvPicPr>
          <p:nvPr/>
        </p:nvPicPr>
        <p:blipFill>
          <a:blip r:embed="rId4"/>
          <a:stretch>
            <a:fillRect/>
          </a:stretch>
        </p:blipFill>
        <p:spPr>
          <a:xfrm>
            <a:off x="6985000" y="329565"/>
            <a:ext cx="4415155" cy="626173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txBox="1"/>
          <p:nvPr>
            <p:custDataLst>
              <p:tags r:id="rId1"/>
            </p:custDataLst>
          </p:nvPr>
        </p:nvSpPr>
        <p:spPr>
          <a:xfrm>
            <a:off x="6755765" y="4087495"/>
            <a:ext cx="4928235" cy="1483360"/>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algn="just">
              <a:lnSpc>
                <a:spcPct val="130000"/>
              </a:lnSpc>
              <a:spcAft>
                <a:spcPts val="800"/>
              </a:spcAft>
            </a:pPr>
            <a:r>
              <a:rPr altLang="zh-CN" sz="4000" b="1" spc="50" dirty="0">
                <a:ln w="3175">
                  <a:noFill/>
                  <a:prstDash val="dash"/>
                </a:ln>
                <a:solidFill>
                  <a:srgbClr val="3C3C41">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rPr>
              <a:t>---leonardo da vinci</a:t>
            </a:r>
            <a:endParaRPr altLang="zh-CN" sz="4000" b="1" spc="50" dirty="0">
              <a:ln w="3175">
                <a:noFill/>
                <a:prstDash val="dash"/>
              </a:ln>
              <a:solidFill>
                <a:srgbClr val="3C3C41">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9" name="Title 6"/>
          <p:cNvSpPr txBox="1"/>
          <p:nvPr>
            <p:custDataLst>
              <p:tags r:id="rId2"/>
            </p:custDataLst>
          </p:nvPr>
        </p:nvSpPr>
        <p:spPr>
          <a:xfrm>
            <a:off x="6165156" y="2017692"/>
            <a:ext cx="4929627" cy="782955"/>
          </a:xfrm>
          <a:prstGeom prst="rect">
            <a:avLst/>
          </a:prstGeom>
          <a:noFill/>
          <a:ln w="3175">
            <a:noFill/>
            <a:prstDash val="dash"/>
          </a:ln>
        </p:spPr>
        <p:txBody>
          <a:bodyPr wrap="square" lIns="72000" tIns="36000" rIns="72000" bIns="108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3C3C41"/>
                </a:solidFill>
                <a:effectLst/>
                <a:latin typeface="Arial" panose="020B0604020202020204" pitchFamily="34" charset="0"/>
                <a:ea typeface="微软雅黑" panose="020B0503020204020204" charset="-122"/>
                <a:cs typeface="Segoe UI" panose="020B0502040204020203" pitchFamily="34" charset="0"/>
              </a:defRPr>
            </a:lvl1pPr>
          </a:lstStyle>
          <a:p>
            <a:pPr marL="0" marR="0" lvl="0" indent="0" defTabSz="913765" rtl="0" eaLnBrk="1" fontAlgn="auto" latinLnBrk="0" hangingPunct="1">
              <a:lnSpc>
                <a:spcPct val="130000"/>
              </a:lnSpc>
              <a:spcBef>
                <a:spcPct val="0"/>
              </a:spcBef>
              <a:spcAft>
                <a:spcPts val="800"/>
              </a:spcAft>
              <a:buClrTx/>
              <a:buSzTx/>
              <a:buFontTx/>
              <a:buNone/>
              <a:defRPr/>
            </a:pPr>
            <a:r>
              <a:rPr altLang="zh-CN" sz="3200" b="1" spc="150" dirty="0">
                <a:ln w="3175">
                  <a:noFill/>
                  <a:prstDash val="dash"/>
                </a:ln>
                <a:solidFill>
                  <a:srgbClr val="3C3C41">
                    <a:lumMod val="50000"/>
                  </a:srgbClr>
                </a:solidFill>
                <a:latin typeface="微软雅黑" panose="020B0503020204020204" charset="-122"/>
                <a:ea typeface="微软雅黑" panose="020B0503020204020204" charset="-122"/>
                <a:cs typeface="微软雅黑" panose="020B0503020204020204" charset="-122"/>
              </a:rPr>
              <a:t> The Mona Lisa </a:t>
            </a:r>
            <a:endParaRPr altLang="zh-CN" sz="3200" b="1" spc="150" dirty="0">
              <a:ln w="3175">
                <a:noFill/>
                <a:prstDash val="dash"/>
              </a:ln>
              <a:solidFill>
                <a:srgbClr val="3C3C41">
                  <a:lumMod val="50000"/>
                </a:srgb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876300" y="285750"/>
            <a:ext cx="4506595" cy="602424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6"/>
          <p:cNvSpPr txBox="1"/>
          <p:nvPr>
            <p:custDataLst>
              <p:tags r:id="rId1"/>
            </p:custDataLst>
          </p:nvPr>
        </p:nvSpPr>
        <p:spPr>
          <a:xfrm>
            <a:off x="533696" y="2143165"/>
            <a:ext cx="5032255" cy="368514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algn="just">
              <a:lnSpc>
                <a:spcPct val="130000"/>
              </a:lnSpc>
              <a:spcAft>
                <a:spcPts val="800"/>
              </a:spcAft>
            </a:pPr>
            <a:r>
              <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rPr>
              <a:t>   </a:t>
            </a:r>
            <a:endPar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endParaRPr>
          </a:p>
          <a:p>
            <a:pPr algn="just">
              <a:lnSpc>
                <a:spcPct val="130000"/>
              </a:lnSpc>
              <a:spcAft>
                <a:spcPts val="800"/>
              </a:spcAft>
            </a:pPr>
            <a:r>
              <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rPr>
              <a:t>The earliest  nude statue of venus</a:t>
            </a:r>
            <a:endPar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endParaRPr>
          </a:p>
          <a:p>
            <a:pPr algn="just">
              <a:lnSpc>
                <a:spcPct val="130000"/>
              </a:lnSpc>
              <a:spcAft>
                <a:spcPts val="800"/>
              </a:spcAft>
            </a:pPr>
            <a:r>
              <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rPr>
              <a:t>            </a:t>
            </a:r>
            <a:endPar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endParaRPr>
          </a:p>
          <a:p>
            <a:pPr algn="just">
              <a:lnSpc>
                <a:spcPct val="130000"/>
              </a:lnSpc>
              <a:spcAft>
                <a:spcPts val="800"/>
              </a:spcAft>
            </a:pPr>
            <a:r>
              <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rPr>
              <a:t>          Vatican museum</a:t>
            </a:r>
            <a:endParaRPr altLang="zh-CN" sz="3200" b="1" spc="50" dirty="0">
              <a:ln w="3175">
                <a:noFill/>
                <a:prstDash val="dash"/>
              </a:ln>
              <a:solidFill>
                <a:srgbClr val="000000">
                  <a:lumMod val="85000"/>
                  <a:lumOff val="15000"/>
                </a:srgbClr>
              </a:solidFill>
              <a:latin typeface="微软雅黑 Light" panose="020B0502040204020203" pitchFamily="34" charset="-122"/>
              <a:ea typeface="微软雅黑 Light" panose="020B0502040204020203" pitchFamily="34" charset="-122"/>
              <a:cs typeface="微软雅黑" panose="020B0503020204020204" charset="-122"/>
            </a:endParaRPr>
          </a:p>
        </p:txBody>
      </p:sp>
      <p:sp>
        <p:nvSpPr>
          <p:cNvPr id="10" name="Title 6"/>
          <p:cNvSpPr txBox="1"/>
          <p:nvPr>
            <p:custDataLst>
              <p:tags r:id="rId2"/>
            </p:custDataLst>
          </p:nvPr>
        </p:nvSpPr>
        <p:spPr>
          <a:xfrm>
            <a:off x="664506" y="1007469"/>
            <a:ext cx="5032255" cy="686435"/>
          </a:xfrm>
          <a:prstGeom prst="rect">
            <a:avLst/>
          </a:prstGeom>
          <a:noFill/>
          <a:ln w="3175">
            <a:noFill/>
            <a:prstDash val="dash"/>
          </a:ln>
        </p:spPr>
        <p:txBody>
          <a:bodyPr wrap="square" lIns="72000" tIns="36000" rIns="72000" bIns="36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marL="0" marR="0" lvl="0" indent="0" algn="just" defTabSz="913765" rtl="0" eaLnBrk="1" fontAlgn="auto" latinLnBrk="0" hangingPunct="1">
              <a:lnSpc>
                <a:spcPct val="100000"/>
              </a:lnSpc>
              <a:spcBef>
                <a:spcPct val="0"/>
              </a:spcBef>
              <a:spcAft>
                <a:spcPts val="800"/>
              </a:spcAft>
              <a:buClrTx/>
              <a:buSzTx/>
              <a:buFontTx/>
              <a:buNone/>
              <a:defRPr/>
            </a:pPr>
            <a:r>
              <a:rPr kumimoji="0" altLang="zh-CN" sz="4000" b="1" i="0" u="none" strike="noStrike" kern="1200" cap="none" spc="300" normalizeH="0" noProof="0" dirty="0">
                <a:ln w="3175">
                  <a:noFill/>
                  <a:prstDash val="dash"/>
                </a:ln>
                <a:solidFill>
                  <a:srgbClr val="000000">
                    <a:lumMod val="50000"/>
                  </a:srgbClr>
                </a:solidFill>
                <a:effectLst/>
                <a:uLnTx/>
                <a:uFillTx/>
                <a:latin typeface="微软雅黑" panose="020B0503020204020204" charset="-122"/>
                <a:ea typeface="微软雅黑" panose="020B0503020204020204" charset="-122"/>
                <a:cs typeface="微软雅黑" panose="020B0503020204020204" charset="-122"/>
              </a:rPr>
              <a:t>Venus of Cnidus</a:t>
            </a:r>
            <a:endParaRPr kumimoji="0" altLang="zh-CN" sz="4000" b="1" i="0" u="none" strike="noStrike" kern="1200" cap="none" spc="300" normalizeH="0" noProof="0" dirty="0">
              <a:ln w="3175">
                <a:noFill/>
                <a:prstDash val="dash"/>
              </a:ln>
              <a:solidFill>
                <a:srgbClr val="000000">
                  <a:lumMod val="50000"/>
                </a:srgbClr>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7048500" y="135255"/>
            <a:ext cx="3635375" cy="639254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pic>
        <p:nvPicPr>
          <p:cNvPr id="2097192" name="图片 11" descr="矢量智能对象"/>
          <p:cNvPicPr>
            <a:picLocks noChangeAspect="1"/>
          </p:cNvPicPr>
          <p:nvPr/>
        </p:nvPicPr>
        <p:blipFill>
          <a:blip r:embed="rId1"/>
          <a:stretch>
            <a:fillRect/>
          </a:stretch>
        </p:blipFill>
        <p:spPr>
          <a:xfrm rot="1800000">
            <a:off x="8255000" y="4113530"/>
            <a:ext cx="2068195" cy="2898775"/>
          </a:xfrm>
          <a:prstGeom prst="rect">
            <a:avLst/>
          </a:prstGeom>
        </p:spPr>
      </p:pic>
      <p:sp>
        <p:nvSpPr>
          <p:cNvPr id="1049234" name="椭圆 2"/>
          <p:cNvSpPr/>
          <p:nvPr/>
        </p:nvSpPr>
        <p:spPr>
          <a:xfrm>
            <a:off x="2304098" y="-362902"/>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193" name="图片 12" descr="矢量智能对象"/>
          <p:cNvPicPr>
            <a:picLocks noChangeAspect="1"/>
          </p:cNvPicPr>
          <p:nvPr/>
        </p:nvPicPr>
        <p:blipFill>
          <a:blip r:embed="rId1"/>
          <a:stretch>
            <a:fillRect/>
          </a:stretch>
        </p:blipFill>
        <p:spPr>
          <a:xfrm rot="21360000" flipH="1">
            <a:off x="1391920" y="1344295"/>
            <a:ext cx="1917700" cy="2686685"/>
          </a:xfrm>
          <a:prstGeom prst="rect">
            <a:avLst/>
          </a:prstGeom>
        </p:spPr>
      </p:pic>
      <p:sp>
        <p:nvSpPr>
          <p:cNvPr id="1049235" name="文本框 5"/>
          <p:cNvSpPr txBox="1">
            <a:spLocks noChangeArrowheads="1"/>
          </p:cNvSpPr>
          <p:nvPr/>
        </p:nvSpPr>
        <p:spPr bwMode="auto">
          <a:xfrm>
            <a:off x="4327090" y="2460584"/>
            <a:ext cx="3613785" cy="922020"/>
          </a:xfrm>
          <a:prstGeom prst="rect">
            <a:avLst/>
          </a:prstGeom>
          <a:no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5400" b="1" dirty="0">
                <a:solidFill>
                  <a:srgbClr val="70768F"/>
                </a:solidFill>
                <a:latin typeface="+mn-lt"/>
                <a:ea typeface="+mn-ea"/>
                <a:cs typeface="+mn-ea"/>
                <a:sym typeface="+mn-lt"/>
              </a:rPr>
              <a:t>Thank you</a:t>
            </a:r>
            <a:r>
              <a:rPr lang="en-US" altLang="zh-CN" sz="4800" dirty="0">
                <a:solidFill>
                  <a:srgbClr val="70768F"/>
                </a:solidFill>
                <a:latin typeface="+mn-lt"/>
                <a:ea typeface="+mn-ea"/>
                <a:cs typeface="+mn-ea"/>
                <a:sym typeface="+mn-lt"/>
              </a:rPr>
              <a:t> </a:t>
            </a:r>
            <a:endParaRPr lang="en-US" altLang="zh-CN" sz="4800" dirty="0">
              <a:solidFill>
                <a:srgbClr val="70768F"/>
              </a:solidFill>
              <a:latin typeface="+mn-lt"/>
              <a:ea typeface="+mn-ea"/>
              <a:cs typeface="+mn-ea"/>
              <a:sym typeface="+mn-lt"/>
            </a:endParaRPr>
          </a:p>
        </p:txBody>
      </p:sp>
    </p:spTree>
  </p:cSld>
  <p:clrMapOvr>
    <a:masterClrMapping/>
  </p:clrMapOvr>
  <p:transition spd="slow" advTm="15000">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0"/>
                                  </p:stCondLst>
                                  <p:iterate type="lt">
                                    <p:tmPct val="10000"/>
                                  </p:iterate>
                                  <p:childTnLst>
                                    <p:set>
                                      <p:cBhvr>
                                        <p:cTn id="6" dur="1" fill="hold">
                                          <p:stCondLst>
                                            <p:cond delay="0"/>
                                          </p:stCondLst>
                                        </p:cTn>
                                        <p:tgtEl>
                                          <p:spTgt spid="1049235"/>
                                        </p:tgtEl>
                                        <p:attrNameLst>
                                          <p:attrName>style.visibility</p:attrName>
                                        </p:attrNameLst>
                                      </p:cBhvr>
                                      <p:to>
                                        <p:strVal val="visible"/>
                                      </p:to>
                                    </p:set>
                                    <p:anim calcmode="lin" valueType="num">
                                      <p:cBhvr additive="base">
                                        <p:cTn id="7" dur="500" fill="hold"/>
                                        <p:tgtEl>
                                          <p:spTgt spid="1049235"/>
                                        </p:tgtEl>
                                        <p:attrNameLst>
                                          <p:attrName>ppt_x</p:attrName>
                                        </p:attrNameLst>
                                      </p:cBhvr>
                                      <p:tavLst>
                                        <p:tav tm="0">
                                          <p:val>
                                            <p:strVal val="#ppt_x"/>
                                          </p:val>
                                        </p:tav>
                                        <p:tav tm="100000">
                                          <p:val>
                                            <p:strVal val="#ppt_x"/>
                                          </p:val>
                                        </p:tav>
                                      </p:tavLst>
                                    </p:anim>
                                    <p:anim calcmode="lin" valueType="num">
                                      <p:cBhvr additive="base">
                                        <p:cTn id="8" dur="500" fill="hold"/>
                                        <p:tgtEl>
                                          <p:spTgt spid="10492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3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pic>
        <p:nvPicPr>
          <p:cNvPr id="2097156" name="图片 11" descr="矢量智能对象"/>
          <p:cNvPicPr>
            <a:picLocks noChangeAspect="1"/>
          </p:cNvPicPr>
          <p:nvPr/>
        </p:nvPicPr>
        <p:blipFill>
          <a:blip r:embed="rId1"/>
          <a:stretch>
            <a:fillRect/>
          </a:stretch>
        </p:blipFill>
        <p:spPr>
          <a:xfrm rot="1800000">
            <a:off x="8255000" y="4113530"/>
            <a:ext cx="2068195" cy="2898775"/>
          </a:xfrm>
          <a:prstGeom prst="rect">
            <a:avLst/>
          </a:prstGeom>
        </p:spPr>
      </p:pic>
      <p:sp>
        <p:nvSpPr>
          <p:cNvPr id="1048604" name="椭圆 2"/>
          <p:cNvSpPr/>
          <p:nvPr/>
        </p:nvSpPr>
        <p:spPr>
          <a:xfrm>
            <a:off x="2304098" y="-362902"/>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157" name="图片 12" descr="矢量智能对象"/>
          <p:cNvPicPr>
            <a:picLocks noChangeAspect="1"/>
          </p:cNvPicPr>
          <p:nvPr/>
        </p:nvPicPr>
        <p:blipFill>
          <a:blip r:embed="rId1"/>
          <a:stretch>
            <a:fillRect/>
          </a:stretch>
        </p:blipFill>
        <p:spPr>
          <a:xfrm rot="21360000" flipH="1">
            <a:off x="1391920" y="1322705"/>
            <a:ext cx="1917700" cy="2686685"/>
          </a:xfrm>
          <a:prstGeom prst="rect">
            <a:avLst/>
          </a:prstGeom>
        </p:spPr>
      </p:pic>
      <p:sp>
        <p:nvSpPr>
          <p:cNvPr id="1048605" name="文本框 5"/>
          <p:cNvSpPr txBox="1">
            <a:spLocks noChangeArrowheads="1"/>
          </p:cNvSpPr>
          <p:nvPr/>
        </p:nvSpPr>
        <p:spPr bwMode="auto">
          <a:xfrm flipH="1">
            <a:off x="4499211" y="2666047"/>
            <a:ext cx="3074644" cy="707886"/>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4000" b="1" dirty="0">
                <a:solidFill>
                  <a:srgbClr val="70768F"/>
                </a:solidFill>
                <a:latin typeface="+mn-lt"/>
                <a:ea typeface="+mn-ea"/>
                <a:cs typeface="+mn-ea"/>
                <a:sym typeface="+mn-lt"/>
              </a:rPr>
              <a:t>1.Origin</a:t>
            </a:r>
            <a:endParaRPr lang="zh-CN" altLang="en-US" sz="4000" b="1" dirty="0">
              <a:solidFill>
                <a:srgbClr val="70768F"/>
              </a:solidFill>
              <a:latin typeface="+mn-lt"/>
              <a:ea typeface="+mn-ea"/>
              <a:cs typeface="+mn-ea"/>
              <a:sym typeface="+mn-lt"/>
            </a:endParaRPr>
          </a:p>
        </p:txBody>
      </p:sp>
      <p:grpSp>
        <p:nvGrpSpPr>
          <p:cNvPr id="53" name="组合 4"/>
          <p:cNvGrpSpPr/>
          <p:nvPr/>
        </p:nvGrpSpPr>
        <p:grpSpPr>
          <a:xfrm>
            <a:off x="5676717" y="4821229"/>
            <a:ext cx="838568" cy="118937"/>
            <a:chOff x="4064994" y="3738475"/>
            <a:chExt cx="987048" cy="139997"/>
          </a:xfrm>
          <a:solidFill>
            <a:srgbClr val="70768F"/>
          </a:solidFill>
        </p:grpSpPr>
        <p:sp>
          <p:nvSpPr>
            <p:cNvPr id="1048607" name="椭圆 5"/>
            <p:cNvSpPr/>
            <p:nvPr/>
          </p:nvSpPr>
          <p:spPr>
            <a:xfrm>
              <a:off x="4064994"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8" name="椭圆 50"/>
            <p:cNvSpPr/>
            <p:nvPr/>
          </p:nvSpPr>
          <p:spPr>
            <a:xfrm>
              <a:off x="4276757"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9" name="椭圆 51"/>
            <p:cNvSpPr/>
            <p:nvPr/>
          </p:nvSpPr>
          <p:spPr>
            <a:xfrm>
              <a:off x="4488520"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0" name="椭圆 52"/>
            <p:cNvSpPr/>
            <p:nvPr/>
          </p:nvSpPr>
          <p:spPr>
            <a:xfrm>
              <a:off x="4700283"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1" name="椭圆 53"/>
            <p:cNvSpPr/>
            <p:nvPr/>
          </p:nvSpPr>
          <p:spPr>
            <a:xfrm>
              <a:off x="4912045"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Tree>
  </p:cSld>
  <p:clrMapOvr>
    <a:masterClrMapping/>
  </p:clrMapOvr>
  <p:transition spd="slow" advTm="1500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48605"/>
                                        </p:tgtEl>
                                        <p:attrNameLst>
                                          <p:attrName>style.visibility</p:attrName>
                                        </p:attrNameLst>
                                      </p:cBhvr>
                                      <p:to>
                                        <p:strVal val="visible"/>
                                      </p:to>
                                    </p:set>
                                    <p:animEffect transition="in" filter="randombar(vertical)">
                                      <p:cBhvr>
                                        <p:cTn id="7" dur="500"/>
                                        <p:tgtEl>
                                          <p:spTgt spid="104860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sp>
        <p:nvSpPr>
          <p:cNvPr id="1048670" name="PA-矩形 1"/>
          <p:cNvSpPr/>
          <p:nvPr userDrawn="1">
            <p:custDataLst>
              <p:tags r:id="rId1"/>
            </p:custDataLst>
          </p:nvPr>
        </p:nvSpPr>
        <p:spPr>
          <a:xfrm>
            <a:off x="431800" y="228601"/>
            <a:ext cx="11455400" cy="6400800"/>
          </a:xfrm>
          <a:prstGeom prst="rect">
            <a:avLst/>
          </a:prstGeom>
          <a:solidFill>
            <a:srgbClr val="EEEDE9"/>
          </a:solidFill>
          <a:ln>
            <a:solidFill>
              <a:srgbClr val="7076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2097163" name="PA-图片 2" descr="矢量智能对象"/>
          <p:cNvPicPr>
            <a:picLocks noChangeAspect="1"/>
          </p:cNvPicPr>
          <p:nvPr>
            <p:custDataLst>
              <p:tags r:id="rId2"/>
            </p:custDataLst>
          </p:nvPr>
        </p:nvPicPr>
        <p:blipFill>
          <a:blip r:embed="rId3"/>
          <a:stretch>
            <a:fillRect/>
          </a:stretch>
        </p:blipFill>
        <p:spPr>
          <a:xfrm rot="1800000">
            <a:off x="11108690" y="5626735"/>
            <a:ext cx="897255" cy="1257300"/>
          </a:xfrm>
          <a:prstGeom prst="rect">
            <a:avLst/>
          </a:prstGeom>
        </p:spPr>
      </p:pic>
      <p:pic>
        <p:nvPicPr>
          <p:cNvPr id="2097164" name="PA-图片 3" descr="矢量智能对象"/>
          <p:cNvPicPr>
            <a:picLocks noChangeAspect="1"/>
          </p:cNvPicPr>
          <p:nvPr>
            <p:custDataLst>
              <p:tags r:id="rId4"/>
            </p:custDataLst>
          </p:nvPr>
        </p:nvPicPr>
        <p:blipFill>
          <a:blip r:embed="rId3"/>
          <a:stretch>
            <a:fillRect/>
          </a:stretch>
        </p:blipFill>
        <p:spPr>
          <a:xfrm rot="21360000" flipH="1">
            <a:off x="49530" y="62865"/>
            <a:ext cx="963930" cy="1350645"/>
          </a:xfrm>
          <a:prstGeom prst="rect">
            <a:avLst/>
          </a:prstGeom>
        </p:spPr>
      </p:pic>
      <p:pic>
        <p:nvPicPr>
          <p:cNvPr id="2097165" name="PA-图片 12"/>
          <p:cNvPicPr>
            <a:picLocks noChangeAspect="1"/>
          </p:cNvPicPr>
          <p:nvPr>
            <p:custDataLst>
              <p:tags r:id="rId5"/>
            </p:custDataLst>
          </p:nvPr>
        </p:nvPicPr>
        <p:blipFill>
          <a:blip r:embed="rId6"/>
          <a:srcRect/>
          <a:stretch>
            <a:fillRect/>
          </a:stretch>
        </p:blipFill>
        <p:spPr>
          <a:xfrm>
            <a:off x="842812" y="1445486"/>
            <a:ext cx="5215151" cy="4068781"/>
          </a:xfrm>
          <a:prstGeom prst="rect">
            <a:avLst/>
          </a:prstGeom>
          <a:effectLst>
            <a:outerShdw blurRad="50800" dist="76200" dir="2700000" algn="tl" rotWithShape="0">
              <a:prstClr val="black">
                <a:alpha val="40000"/>
              </a:prstClr>
            </a:outerShdw>
          </a:effectLst>
        </p:spPr>
      </p:pic>
      <p:sp>
        <p:nvSpPr>
          <p:cNvPr id="1048677" name="PA-矩形 13"/>
          <p:cNvSpPr/>
          <p:nvPr>
            <p:custDataLst>
              <p:tags r:id="rId7"/>
            </p:custDataLst>
          </p:nvPr>
        </p:nvSpPr>
        <p:spPr>
          <a:xfrm>
            <a:off x="6396489" y="1445486"/>
            <a:ext cx="5215150" cy="4068781"/>
          </a:xfrm>
          <a:prstGeom prst="rect">
            <a:avLst/>
          </a:prstGeom>
          <a:solidFill>
            <a:srgbClr val="707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79" name="PA-文本框 6"/>
          <p:cNvSpPr txBox="1">
            <a:spLocks noChangeArrowheads="1"/>
          </p:cNvSpPr>
          <p:nvPr>
            <p:custDataLst>
              <p:tags r:id="rId8"/>
            </p:custDataLst>
          </p:nvPr>
        </p:nvSpPr>
        <p:spPr bwMode="auto">
          <a:xfrm>
            <a:off x="6412326" y="1504437"/>
            <a:ext cx="5337094" cy="4085734"/>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lnSpc>
                <a:spcPct val="150000"/>
              </a:lnSpc>
              <a:spcBef>
                <a:spcPct val="0"/>
              </a:spcBef>
              <a:spcAft>
                <a:spcPct val="0"/>
              </a:spcAft>
            </a:pPr>
            <a:r>
              <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rPr>
              <a:t>There are two versions about the birth of Aphrodite. One is that Cronus castrated his father, the god Uranus, and then, to avoid any trouble caused by his behavior, threw Uranus' genital into the Aegean sea. When Uranus was castrated by Cronus, his blood dripped into the sea and Aphrodite was born. "Aphrodite," which means "born out of the foam of the sea. Another is that he was born of Zeus and Dione.</a:t>
            </a:r>
            <a:endParaRPr lang="en-US" altLang="zh-CN" sz="1800" kern="100" dirty="0">
              <a:solidFill>
                <a:srgbClr val="FFFFFF"/>
              </a:solidFill>
              <a:effectLst/>
              <a:latin typeface="Aharoni" panose="02010803020104030203" pitchFamily="2" charset="-79"/>
              <a:ea typeface="宋体" panose="02010600030101010101" pitchFamily="2" charset="-122"/>
              <a:cs typeface="Aharoni" panose="02010803020104030203" pitchFamily="2" charset="-79"/>
            </a:endParaRPr>
          </a:p>
          <a:p>
            <a:pPr fontAlgn="base">
              <a:lnSpc>
                <a:spcPct val="150000"/>
              </a:lnSpc>
              <a:spcBef>
                <a:spcPct val="0"/>
              </a:spcBef>
              <a:spcAft>
                <a:spcPct val="0"/>
              </a:spcAft>
            </a:pPr>
            <a:endParaRPr lang="en-US" altLang="zh-CN" sz="1200" dirty="0">
              <a:solidFill>
                <a:srgbClr val="FFFFFF"/>
              </a:solidFill>
              <a:latin typeface="Aharoni" panose="02010803020104030203" pitchFamily="2" charset="-79"/>
              <a:ea typeface="+mn-ea"/>
              <a:cs typeface="Aharoni" panose="02010803020104030203" pitchFamily="2" charset="-79"/>
              <a:sym typeface="+mn-lt"/>
            </a:endParaRPr>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97165"/>
                                        </p:tgtEl>
                                        <p:attrNameLst>
                                          <p:attrName>style.visibility</p:attrName>
                                        </p:attrNameLst>
                                      </p:cBhvr>
                                      <p:to>
                                        <p:strVal val="visible"/>
                                      </p:to>
                                    </p:set>
                                    <p:anim calcmode="lin" valueType="num">
                                      <p:cBhvr>
                                        <p:cTn id="7" dur="500" fill="hold"/>
                                        <p:tgtEl>
                                          <p:spTgt spid="2097165"/>
                                        </p:tgtEl>
                                        <p:attrNameLst>
                                          <p:attrName>ppt_w</p:attrName>
                                        </p:attrNameLst>
                                      </p:cBhvr>
                                      <p:tavLst>
                                        <p:tav tm="0">
                                          <p:val>
                                            <p:fltVal val="0"/>
                                          </p:val>
                                        </p:tav>
                                        <p:tav tm="100000">
                                          <p:val>
                                            <p:strVal val="#ppt_w"/>
                                          </p:val>
                                        </p:tav>
                                      </p:tavLst>
                                    </p:anim>
                                    <p:anim calcmode="lin" valueType="num">
                                      <p:cBhvr>
                                        <p:cTn id="8" dur="500" fill="hold"/>
                                        <p:tgtEl>
                                          <p:spTgt spid="2097165"/>
                                        </p:tgtEl>
                                        <p:attrNameLst>
                                          <p:attrName>ppt_h</p:attrName>
                                        </p:attrNameLst>
                                      </p:cBhvr>
                                      <p:tavLst>
                                        <p:tav tm="0">
                                          <p:val>
                                            <p:fltVal val="0"/>
                                          </p:val>
                                        </p:tav>
                                        <p:tav tm="100000">
                                          <p:val>
                                            <p:strVal val="#ppt_h"/>
                                          </p:val>
                                        </p:tav>
                                      </p:tavLst>
                                    </p:anim>
                                    <p:animEffect transition="in" filter="fade">
                                      <p:cBhvr>
                                        <p:cTn id="9" dur="500"/>
                                        <p:tgtEl>
                                          <p:spTgt spid="209716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48679"/>
                                        </p:tgtEl>
                                        <p:attrNameLst>
                                          <p:attrName>style.visibility</p:attrName>
                                        </p:attrNameLst>
                                      </p:cBhvr>
                                      <p:to>
                                        <p:strVal val="visible"/>
                                      </p:to>
                                    </p:set>
                                    <p:animEffect transition="in" filter="fade">
                                      <p:cBhvr>
                                        <p:cTn id="14" dur="500"/>
                                        <p:tgtEl>
                                          <p:spTgt spid="1048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pic>
        <p:nvPicPr>
          <p:cNvPr id="2097156" name="图片 11" descr="矢量智能对象"/>
          <p:cNvPicPr>
            <a:picLocks noChangeAspect="1"/>
          </p:cNvPicPr>
          <p:nvPr/>
        </p:nvPicPr>
        <p:blipFill>
          <a:blip r:embed="rId1"/>
          <a:stretch>
            <a:fillRect/>
          </a:stretch>
        </p:blipFill>
        <p:spPr>
          <a:xfrm rot="1800000">
            <a:off x="8255000" y="4113530"/>
            <a:ext cx="2068195" cy="2898775"/>
          </a:xfrm>
          <a:prstGeom prst="rect">
            <a:avLst/>
          </a:prstGeom>
        </p:spPr>
      </p:pic>
      <p:sp>
        <p:nvSpPr>
          <p:cNvPr id="1048604" name="椭圆 2"/>
          <p:cNvSpPr/>
          <p:nvPr/>
        </p:nvSpPr>
        <p:spPr>
          <a:xfrm>
            <a:off x="2304098" y="-362902"/>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157" name="图片 12" descr="矢量智能对象"/>
          <p:cNvPicPr>
            <a:picLocks noChangeAspect="1"/>
          </p:cNvPicPr>
          <p:nvPr/>
        </p:nvPicPr>
        <p:blipFill>
          <a:blip r:embed="rId1"/>
          <a:stretch>
            <a:fillRect/>
          </a:stretch>
        </p:blipFill>
        <p:spPr>
          <a:xfrm rot="21360000" flipH="1">
            <a:off x="1391920" y="1322705"/>
            <a:ext cx="1917700" cy="2686685"/>
          </a:xfrm>
          <a:prstGeom prst="rect">
            <a:avLst/>
          </a:prstGeom>
        </p:spPr>
      </p:pic>
      <p:sp>
        <p:nvSpPr>
          <p:cNvPr id="1048605" name="文本框 5"/>
          <p:cNvSpPr txBox="1">
            <a:spLocks noChangeArrowheads="1"/>
          </p:cNvSpPr>
          <p:nvPr/>
        </p:nvSpPr>
        <p:spPr bwMode="auto">
          <a:xfrm flipH="1">
            <a:off x="4499211" y="2666047"/>
            <a:ext cx="3074644" cy="707886"/>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4000" b="1" dirty="0">
                <a:solidFill>
                  <a:srgbClr val="70768F"/>
                </a:solidFill>
                <a:latin typeface="+mn-lt"/>
                <a:ea typeface="+mn-ea"/>
                <a:cs typeface="+mn-ea"/>
                <a:sym typeface="+mn-lt"/>
              </a:rPr>
              <a:t>2.Stories</a:t>
            </a:r>
            <a:endParaRPr lang="zh-CN" altLang="en-US" sz="4000" b="1" dirty="0">
              <a:solidFill>
                <a:srgbClr val="70768F"/>
              </a:solidFill>
              <a:latin typeface="+mn-lt"/>
              <a:ea typeface="+mn-ea"/>
              <a:cs typeface="+mn-ea"/>
              <a:sym typeface="+mn-lt"/>
            </a:endParaRPr>
          </a:p>
        </p:txBody>
      </p:sp>
      <p:grpSp>
        <p:nvGrpSpPr>
          <p:cNvPr id="53" name="组合 4"/>
          <p:cNvGrpSpPr/>
          <p:nvPr/>
        </p:nvGrpSpPr>
        <p:grpSpPr>
          <a:xfrm>
            <a:off x="5676717" y="4821229"/>
            <a:ext cx="838568" cy="118937"/>
            <a:chOff x="4064994" y="3738475"/>
            <a:chExt cx="987048" cy="139997"/>
          </a:xfrm>
          <a:solidFill>
            <a:srgbClr val="70768F"/>
          </a:solidFill>
        </p:grpSpPr>
        <p:sp>
          <p:nvSpPr>
            <p:cNvPr id="1048607" name="椭圆 5"/>
            <p:cNvSpPr/>
            <p:nvPr/>
          </p:nvSpPr>
          <p:spPr>
            <a:xfrm>
              <a:off x="4064994"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8" name="椭圆 50"/>
            <p:cNvSpPr/>
            <p:nvPr/>
          </p:nvSpPr>
          <p:spPr>
            <a:xfrm>
              <a:off x="4276757"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9" name="椭圆 51"/>
            <p:cNvSpPr/>
            <p:nvPr/>
          </p:nvSpPr>
          <p:spPr>
            <a:xfrm>
              <a:off x="4488520"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0" name="椭圆 52"/>
            <p:cNvSpPr/>
            <p:nvPr/>
          </p:nvSpPr>
          <p:spPr>
            <a:xfrm>
              <a:off x="4700283"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1" name="椭圆 53"/>
            <p:cNvSpPr/>
            <p:nvPr/>
          </p:nvSpPr>
          <p:spPr>
            <a:xfrm>
              <a:off x="4912045"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Tree>
  </p:cSld>
  <p:clrMapOvr>
    <a:masterClrMapping/>
  </p:clrMapOvr>
  <p:transition spd="slow" advTm="1500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48605"/>
                                        </p:tgtEl>
                                        <p:attrNameLst>
                                          <p:attrName>style.visibility</p:attrName>
                                        </p:attrNameLst>
                                      </p:cBhvr>
                                      <p:to>
                                        <p:strVal val="visible"/>
                                      </p:to>
                                    </p:set>
                                    <p:animEffect transition="in" filter="randombar(vertical)">
                                      <p:cBhvr>
                                        <p:cTn id="7" dur="500"/>
                                        <p:tgtEl>
                                          <p:spTgt spid="104860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7F5"/>
        </a:solidFill>
        <a:effectLst/>
      </p:bgPr>
    </p:bg>
    <p:spTree>
      <p:nvGrpSpPr>
        <p:cNvPr id="1" name=""/>
        <p:cNvGrpSpPr/>
        <p:nvPr/>
      </p:nvGrpSpPr>
      <p:grpSpPr>
        <a:xfrm>
          <a:off x="0" y="0"/>
          <a:ext cx="0" cy="0"/>
          <a:chOff x="0" y="0"/>
          <a:chExt cx="0" cy="0"/>
        </a:xfrm>
      </p:grpSpPr>
      <p:sp>
        <p:nvSpPr>
          <p:cNvPr id="3" name="矩形 2"/>
          <p:cNvSpPr/>
          <p:nvPr/>
        </p:nvSpPr>
        <p:spPr>
          <a:xfrm>
            <a:off x="676138" y="1352723"/>
            <a:ext cx="3759200" cy="4402666"/>
          </a:xfrm>
          <a:prstGeom prst="rect">
            <a:avLst/>
          </a:prstGeom>
          <a:solidFill>
            <a:srgbClr val="BEBFB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rcRect/>
          <a:stretch>
            <a:fillRect/>
          </a:stretch>
        </p:blipFill>
        <p:spPr>
          <a:xfrm>
            <a:off x="1255380" y="1733556"/>
            <a:ext cx="2600715" cy="3641000"/>
          </a:xfrm>
          <a:prstGeom prst="rect">
            <a:avLst/>
          </a:prstGeom>
          <a:effectLst>
            <a:outerShdw blurRad="50800" dist="76200" dir="2700000" algn="tl" rotWithShape="0">
              <a:prstClr val="black">
                <a:alpha val="40000"/>
              </a:prstClr>
            </a:outerShdw>
          </a:effectLst>
        </p:spPr>
      </p:pic>
      <p:sp>
        <p:nvSpPr>
          <p:cNvPr id="5" name="任意多边形 4"/>
          <p:cNvSpPr/>
          <p:nvPr/>
        </p:nvSpPr>
        <p:spPr>
          <a:xfrm flipH="1">
            <a:off x="10608161" y="859692"/>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5400000" flipH="1">
            <a:off x="10575504" y="5135200"/>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733056" y="1106208"/>
            <a:ext cx="3771406" cy="269329"/>
            <a:chOff x="7198852" y="1472339"/>
            <a:chExt cx="3771406" cy="269329"/>
          </a:xfrm>
        </p:grpSpPr>
        <p:cxnSp>
          <p:nvCxnSpPr>
            <p:cNvPr id="9" name="直接连接符 8"/>
            <p:cNvCxnSpPr/>
            <p:nvPr/>
          </p:nvCxnSpPr>
          <p:spPr>
            <a:xfrm>
              <a:off x="7198852" y="1607004"/>
              <a:ext cx="3771406" cy="0"/>
            </a:xfrm>
            <a:prstGeom prst="line">
              <a:avLst/>
            </a:prstGeom>
          </p:spPr>
          <p:style>
            <a:lnRef idx="1">
              <a:schemeClr val="dk1"/>
            </a:lnRef>
            <a:fillRef idx="0">
              <a:schemeClr val="dk1"/>
            </a:fillRef>
            <a:effectRef idx="0">
              <a:schemeClr val="dk1"/>
            </a:effectRef>
            <a:fontRef idx="minor">
              <a:schemeClr val="tx1"/>
            </a:fontRef>
          </p:style>
        </p:cxnSp>
        <p:sp>
          <p:nvSpPr>
            <p:cNvPr id="10" name="椭圆 9"/>
            <p:cNvSpPr/>
            <p:nvPr/>
          </p:nvSpPr>
          <p:spPr>
            <a:xfrm>
              <a:off x="8949890" y="1472339"/>
              <a:ext cx="269329" cy="26932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4629356" y="1622052"/>
            <a:ext cx="6705054" cy="4401205"/>
          </a:xfrm>
          <a:prstGeom prst="rect">
            <a:avLst/>
          </a:prstGeom>
          <a:noFill/>
        </p:spPr>
        <p:txBody>
          <a:bodyPr wrap="square" rtlCol="0">
            <a:spAutoFit/>
          </a:bodyPr>
          <a:lstStyle/>
          <a:p>
            <a:r>
              <a:rPr lang="en-US" altLang="zh-CN" sz="2000" kern="100" dirty="0">
                <a:effectLst/>
                <a:latin typeface="Aharoni" panose="02010803020104030203" pitchFamily="2" charset="-79"/>
                <a:ea typeface="宋体" panose="02010600030101010101" pitchFamily="2" charset="-122"/>
                <a:cs typeface="Aharoni" panose="02010803020104030203" pitchFamily="2" charset="-79"/>
              </a:rPr>
              <a:t>The </a:t>
            </a:r>
            <a:r>
              <a:rPr lang="en-US" altLang="zh-CN" sz="2000" kern="100" dirty="0" err="1">
                <a:effectLst/>
                <a:latin typeface="Aharoni" panose="02010803020104030203" pitchFamily="2" charset="-79"/>
                <a:ea typeface="宋体" panose="02010600030101010101" pitchFamily="2" charset="-122"/>
                <a:cs typeface="Aharoni" panose="02010803020104030203" pitchFamily="2" charset="-79"/>
              </a:rPr>
              <a:t>Oceanid</a:t>
            </a:r>
            <a:r>
              <a:rPr lang="en-US" altLang="zh-CN" sz="2000" kern="100" dirty="0">
                <a:effectLst/>
                <a:latin typeface="Aharoni" panose="02010803020104030203" pitchFamily="2" charset="-79"/>
                <a:ea typeface="宋体" panose="02010600030101010101" pitchFamily="2" charset="-122"/>
                <a:cs typeface="Aharoni" panose="02010803020104030203" pitchFamily="2" charset="-79"/>
              </a:rPr>
              <a:t> got married, but did not invite </a:t>
            </a:r>
            <a:r>
              <a:rPr lang="en-US" altLang="zh-CN" sz="2000" kern="100" dirty="0" err="1">
                <a:effectLst/>
                <a:latin typeface="Aharoni" panose="02010803020104030203" pitchFamily="2" charset="-79"/>
                <a:ea typeface="宋体" panose="02010600030101010101" pitchFamily="2" charset="-122"/>
                <a:cs typeface="Aharoni" panose="02010803020104030203" pitchFamily="2" charset="-79"/>
              </a:rPr>
              <a:t>Eris</a:t>
            </a:r>
            <a:r>
              <a:rPr lang="en-US" altLang="zh-CN" sz="2000" kern="100" dirty="0">
                <a:latin typeface="Aharoni" panose="02010803020104030203" pitchFamily="2" charset="-79"/>
                <a:ea typeface="宋体" panose="02010600030101010101" pitchFamily="2" charset="-122"/>
                <a:cs typeface="Aharoni" panose="02010803020104030203" pitchFamily="2" charset="-79"/>
              </a:rPr>
              <a:t>,</a:t>
            </a:r>
            <a:r>
              <a:rPr lang="en-US" altLang="zh-CN" sz="2000" kern="100" dirty="0">
                <a:effectLst/>
                <a:latin typeface="Aharoni" panose="02010803020104030203" pitchFamily="2" charset="-79"/>
                <a:ea typeface="宋体" panose="02010600030101010101" pitchFamily="2" charset="-122"/>
                <a:cs typeface="Aharoni" panose="02010803020104030203" pitchFamily="2" charset="-79"/>
              </a:rPr>
              <a:t> </a:t>
            </a:r>
            <a:r>
              <a:rPr lang="en-US" altLang="zh-CN" sz="2000" kern="100" dirty="0" err="1">
                <a:effectLst/>
                <a:latin typeface="Aharoni" panose="02010803020104030203" pitchFamily="2" charset="-79"/>
                <a:ea typeface="宋体" panose="02010600030101010101" pitchFamily="2" charset="-122"/>
                <a:cs typeface="Aharoni" panose="02010803020104030203" pitchFamily="2" charset="-79"/>
              </a:rPr>
              <a:t>Eris</a:t>
            </a:r>
            <a:r>
              <a:rPr lang="en-US" altLang="zh-CN" sz="2000" kern="100" dirty="0">
                <a:effectLst/>
                <a:latin typeface="Aharoni" panose="02010803020104030203" pitchFamily="2" charset="-79"/>
                <a:ea typeface="宋体" panose="02010600030101010101" pitchFamily="2" charset="-122"/>
                <a:cs typeface="Aharoni" panose="02010803020104030203" pitchFamily="2" charset="-79"/>
              </a:rPr>
              <a:t> was very angry. In retaliation, she placed a golden apple in one place with the words, "to the most beautiful goddess." Hera, Athena and Aphrodite, who attended the wedding, contended that they were the most beautiful. Zeus then sent Paris, prince of Troy, to decide. To obtain the golden apple, three goddesses promised Paris authority, honor and beauty respectively. Paris finally fell in love with the beauty promised by Aphrodite, then he gave the golden apple to Aphrodite, and with her help lured away Sparta king Menelaus’s wife, beauty Helen, thus leading to the outbreak of the Trojan war.</a:t>
            </a:r>
            <a:endParaRPr lang="en-US" altLang="zh-CN" sz="2000" kern="100" dirty="0">
              <a:effectLst/>
              <a:latin typeface="Aharoni" panose="02010803020104030203" pitchFamily="2" charset="-79"/>
              <a:ea typeface="宋体" panose="02010600030101010101" pitchFamily="2" charset="-122"/>
              <a:cs typeface="Aharoni" panose="02010803020104030203" pitchFamily="2" charset="-79"/>
            </a:endParaRPr>
          </a:p>
          <a:p>
            <a:endParaRPr lang="zh-CN" altLang="en-US" sz="2000" dirty="0">
              <a:solidFill>
                <a:srgbClr val="A89A68"/>
              </a:solidFill>
              <a:latin typeface="Aharoni" panose="02010803020104030203" pitchFamily="2" charset="-79"/>
              <a:cs typeface="Aharoni" panose="02010803020104030203" pitchFamily="2" charset="-79"/>
            </a:endParaRPr>
          </a:p>
        </p:txBody>
      </p:sp>
    </p:spTree>
  </p:cSld>
  <p:clrMapOvr>
    <a:masterClrMapping/>
  </p:clrMapOvr>
  <mc:AlternateContent xmlns:mc="http://schemas.openxmlformats.org/markup-compatibility/2006">
    <mc:Choice xmlns:p14="http://schemas.microsoft.com/office/powerpoint/2010/main" Requires="p14">
      <p:transition spd="slow">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1000"/>
                                        <p:tgtEl>
                                          <p:spTgt spid="5"/>
                                        </p:tgtEl>
                                      </p:cBhvr>
                                    </p:animEffect>
                                  </p:childTnLst>
                                </p:cTn>
                              </p:par>
                              <p:par>
                                <p:cTn id="8" presetID="16" presetClass="entr" presetSubtype="42"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Horizontal)">
                                      <p:cBhvr>
                                        <p:cTn id="10" dur="1000"/>
                                        <p:tgtEl>
                                          <p:spTgt spid="6"/>
                                        </p:tgtEl>
                                      </p:cBhvr>
                                    </p:animEffect>
                                  </p:childTnLst>
                                </p:cTn>
                              </p:par>
                              <p:par>
                                <p:cTn id="11" presetID="16" presetClass="entr" presetSubtype="21"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par>
                                <p:cTn id="14" presetID="42" presetClass="entr" presetSubtype="0" fill="hold" grpId="0" nodeType="withEffect">
                                  <p:stCondLst>
                                    <p:cond delay="12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pic>
        <p:nvPicPr>
          <p:cNvPr id="2097156" name="图片 11" descr="矢量智能对象"/>
          <p:cNvPicPr>
            <a:picLocks noChangeAspect="1"/>
          </p:cNvPicPr>
          <p:nvPr/>
        </p:nvPicPr>
        <p:blipFill>
          <a:blip r:embed="rId1"/>
          <a:stretch>
            <a:fillRect/>
          </a:stretch>
        </p:blipFill>
        <p:spPr>
          <a:xfrm rot="1800000">
            <a:off x="8255000" y="4113530"/>
            <a:ext cx="2068195" cy="2898775"/>
          </a:xfrm>
          <a:prstGeom prst="rect">
            <a:avLst/>
          </a:prstGeom>
        </p:spPr>
      </p:pic>
      <p:sp>
        <p:nvSpPr>
          <p:cNvPr id="1048604" name="椭圆 2"/>
          <p:cNvSpPr/>
          <p:nvPr/>
        </p:nvSpPr>
        <p:spPr>
          <a:xfrm>
            <a:off x="2304098" y="-362902"/>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97157" name="图片 12" descr="矢量智能对象"/>
          <p:cNvPicPr>
            <a:picLocks noChangeAspect="1"/>
          </p:cNvPicPr>
          <p:nvPr/>
        </p:nvPicPr>
        <p:blipFill>
          <a:blip r:embed="rId1"/>
          <a:stretch>
            <a:fillRect/>
          </a:stretch>
        </p:blipFill>
        <p:spPr>
          <a:xfrm rot="21360000" flipH="1">
            <a:off x="1391920" y="1322705"/>
            <a:ext cx="1917700" cy="2686685"/>
          </a:xfrm>
          <a:prstGeom prst="rect">
            <a:avLst/>
          </a:prstGeom>
        </p:spPr>
      </p:pic>
      <p:sp>
        <p:nvSpPr>
          <p:cNvPr id="1048605" name="文本框 5"/>
          <p:cNvSpPr txBox="1">
            <a:spLocks noChangeArrowheads="1"/>
          </p:cNvSpPr>
          <p:nvPr/>
        </p:nvSpPr>
        <p:spPr bwMode="auto">
          <a:xfrm flipH="1">
            <a:off x="3430651" y="2215402"/>
            <a:ext cx="5360359" cy="1362447"/>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4000" b="1" dirty="0">
                <a:solidFill>
                  <a:srgbClr val="70768F"/>
                </a:solidFill>
                <a:latin typeface="+mn-lt"/>
                <a:ea typeface="+mn-ea"/>
                <a:cs typeface="+mn-ea"/>
                <a:sym typeface="+mn-lt"/>
              </a:rPr>
              <a:t>3.Worshipping Land and Symbolism</a:t>
            </a:r>
            <a:endParaRPr lang="zh-CN" altLang="en-US" sz="4000" b="1" dirty="0">
              <a:solidFill>
                <a:srgbClr val="70768F"/>
              </a:solidFill>
              <a:latin typeface="+mn-lt"/>
              <a:ea typeface="+mn-ea"/>
              <a:cs typeface="+mn-ea"/>
              <a:sym typeface="+mn-lt"/>
            </a:endParaRPr>
          </a:p>
        </p:txBody>
      </p:sp>
      <p:grpSp>
        <p:nvGrpSpPr>
          <p:cNvPr id="53" name="组合 4"/>
          <p:cNvGrpSpPr/>
          <p:nvPr/>
        </p:nvGrpSpPr>
        <p:grpSpPr>
          <a:xfrm>
            <a:off x="5676717" y="4821229"/>
            <a:ext cx="838568" cy="118937"/>
            <a:chOff x="4064994" y="3738475"/>
            <a:chExt cx="987048" cy="139997"/>
          </a:xfrm>
          <a:solidFill>
            <a:srgbClr val="70768F"/>
          </a:solidFill>
        </p:grpSpPr>
        <p:sp>
          <p:nvSpPr>
            <p:cNvPr id="1048607" name="椭圆 5"/>
            <p:cNvSpPr/>
            <p:nvPr/>
          </p:nvSpPr>
          <p:spPr>
            <a:xfrm>
              <a:off x="4064994"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8" name="椭圆 50"/>
            <p:cNvSpPr/>
            <p:nvPr/>
          </p:nvSpPr>
          <p:spPr>
            <a:xfrm>
              <a:off x="4276757"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09" name="椭圆 51"/>
            <p:cNvSpPr/>
            <p:nvPr/>
          </p:nvSpPr>
          <p:spPr>
            <a:xfrm>
              <a:off x="4488520"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0" name="椭圆 52"/>
            <p:cNvSpPr/>
            <p:nvPr/>
          </p:nvSpPr>
          <p:spPr>
            <a:xfrm>
              <a:off x="4700283"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611" name="椭圆 53"/>
            <p:cNvSpPr/>
            <p:nvPr/>
          </p:nvSpPr>
          <p:spPr>
            <a:xfrm>
              <a:off x="4912045"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Tree>
  </p:cSld>
  <p:clrMapOvr>
    <a:masterClrMapping/>
  </p:clrMapOvr>
  <p:transition spd="slow" advTm="1500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48605"/>
                                        </p:tgtEl>
                                        <p:attrNameLst>
                                          <p:attrName>style.visibility</p:attrName>
                                        </p:attrNameLst>
                                      </p:cBhvr>
                                      <p:to>
                                        <p:strVal val="visible"/>
                                      </p:to>
                                    </p:set>
                                    <p:animEffect transition="in" filter="randombar(vertical)">
                                      <p:cBhvr>
                                        <p:cTn id="7" dur="500"/>
                                        <p:tgtEl>
                                          <p:spTgt spid="104860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500" fill="hold"/>
                                        <p:tgtEl>
                                          <p:spTgt spid="53"/>
                                        </p:tgtEl>
                                        <p:attrNameLst>
                                          <p:attrName>ppt_w</p:attrName>
                                        </p:attrNameLst>
                                      </p:cBhvr>
                                      <p:tavLst>
                                        <p:tav tm="0">
                                          <p:val>
                                            <p:fltVal val="0"/>
                                          </p:val>
                                        </p:tav>
                                        <p:tav tm="100000">
                                          <p:val>
                                            <p:strVal val="#ppt_w"/>
                                          </p:val>
                                        </p:tav>
                                      </p:tavLst>
                                    </p:anim>
                                    <p:anim calcmode="lin" valueType="num">
                                      <p:cBhvr>
                                        <p:cTn id="13" dur="500" fill="hold"/>
                                        <p:tgtEl>
                                          <p:spTgt spid="53"/>
                                        </p:tgtEl>
                                        <p:attrNameLst>
                                          <p:attrName>ppt_h</p:attrName>
                                        </p:attrNameLst>
                                      </p:cBhvr>
                                      <p:tavLst>
                                        <p:tav tm="0">
                                          <p:val>
                                            <p:fltVal val="0"/>
                                          </p:val>
                                        </p:tav>
                                        <p:tav tm="100000">
                                          <p:val>
                                            <p:strVal val="#ppt_h"/>
                                          </p:val>
                                        </p:tav>
                                      </p:tavLst>
                                    </p:anim>
                                    <p:animEffect transition="in" filter="fade">
                                      <p:cBhvr>
                                        <p:cTn id="1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矩形 2"/>
          <p:cNvSpPr/>
          <p:nvPr/>
        </p:nvSpPr>
        <p:spPr>
          <a:xfrm rot="5400000">
            <a:off x="2477495" y="2039640"/>
            <a:ext cx="2506313" cy="4145662"/>
          </a:xfrm>
          <a:prstGeom prst="rect">
            <a:avLst/>
          </a:prstGeom>
          <a:solidFill>
            <a:srgbClr val="BEBFB5"/>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782934" y="818104"/>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16200000">
            <a:off x="750277" y="5093612"/>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624358" y="790521"/>
            <a:ext cx="3771406" cy="269329"/>
            <a:chOff x="7198852" y="1472339"/>
            <a:chExt cx="3771406" cy="269329"/>
          </a:xfrm>
        </p:grpSpPr>
        <p:cxnSp>
          <p:nvCxnSpPr>
            <p:cNvPr id="9" name="直接连接符 8"/>
            <p:cNvCxnSpPr/>
            <p:nvPr/>
          </p:nvCxnSpPr>
          <p:spPr>
            <a:xfrm>
              <a:off x="7198852" y="1607004"/>
              <a:ext cx="3771406" cy="0"/>
            </a:xfrm>
            <a:prstGeom prst="line">
              <a:avLst/>
            </a:prstGeom>
          </p:spPr>
          <p:style>
            <a:lnRef idx="1">
              <a:schemeClr val="dk1"/>
            </a:lnRef>
            <a:fillRef idx="0">
              <a:schemeClr val="dk1"/>
            </a:fillRef>
            <a:effectRef idx="0">
              <a:schemeClr val="dk1"/>
            </a:effectRef>
            <a:fontRef idx="minor">
              <a:schemeClr val="tx1"/>
            </a:fontRef>
          </p:style>
        </p:cxnSp>
        <p:sp>
          <p:nvSpPr>
            <p:cNvPr id="10" name="椭圆 9"/>
            <p:cNvSpPr/>
            <p:nvPr/>
          </p:nvSpPr>
          <p:spPr>
            <a:xfrm>
              <a:off x="8949890" y="1472339"/>
              <a:ext cx="269329" cy="26932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4"/>
          <p:cNvPicPr>
            <a:picLocks noChangeAspect="1"/>
          </p:cNvPicPr>
          <p:nvPr/>
        </p:nvPicPr>
        <p:blipFill>
          <a:blip r:embed="rId1"/>
          <a:srcRect/>
          <a:stretch>
            <a:fillRect/>
          </a:stretch>
        </p:blipFill>
        <p:spPr>
          <a:xfrm>
            <a:off x="2175671" y="2657244"/>
            <a:ext cx="3109959" cy="2224862"/>
          </a:xfrm>
          <a:prstGeom prst="rect">
            <a:avLst/>
          </a:prstGeom>
          <a:effectLst>
            <a:outerShdw blurRad="50800" dist="76200" dir="2700000" algn="tl" rotWithShape="0">
              <a:prstClr val="black">
                <a:alpha val="40000"/>
              </a:prstClr>
            </a:outerShdw>
          </a:effectLst>
        </p:spPr>
      </p:pic>
      <p:sp>
        <p:nvSpPr>
          <p:cNvPr id="2" name="文本框 1"/>
          <p:cNvSpPr txBox="1"/>
          <p:nvPr/>
        </p:nvSpPr>
        <p:spPr>
          <a:xfrm>
            <a:off x="3551153" y="1304611"/>
            <a:ext cx="3103080" cy="461665"/>
          </a:xfrm>
          <a:prstGeom prst="rect">
            <a:avLst/>
          </a:prstGeom>
          <a:noFill/>
        </p:spPr>
        <p:txBody>
          <a:bodyPr wrap="square" rtlCol="0">
            <a:spAutoFit/>
          </a:bodyPr>
          <a:lstStyle/>
          <a:p>
            <a:pPr algn="l"/>
            <a:r>
              <a:rPr lang="en-US" altLang="zh-CN" sz="2400" dirty="0">
                <a:latin typeface="Aharoni" panose="02010803020104030203" pitchFamily="2" charset="-79"/>
                <a:cs typeface="Aharoni" panose="02010803020104030203" pitchFamily="2" charset="-79"/>
              </a:rPr>
              <a:t>Worshipping Land</a:t>
            </a:r>
            <a:endParaRPr lang="zh-CN" altLang="en-US" sz="2400" dirty="0">
              <a:latin typeface="Aharoni" panose="02010803020104030203" pitchFamily="2" charset="-79"/>
              <a:cs typeface="Aharoni" panose="02010803020104030203" pitchFamily="2" charset="-79"/>
            </a:endParaRPr>
          </a:p>
        </p:txBody>
      </p:sp>
      <p:sp>
        <p:nvSpPr>
          <p:cNvPr id="4" name="文本框 3"/>
          <p:cNvSpPr txBox="1"/>
          <p:nvPr/>
        </p:nvSpPr>
        <p:spPr>
          <a:xfrm>
            <a:off x="7146148" y="1319999"/>
            <a:ext cx="3103080" cy="430887"/>
          </a:xfrm>
          <a:prstGeom prst="rect">
            <a:avLst/>
          </a:prstGeom>
          <a:noFill/>
        </p:spPr>
        <p:txBody>
          <a:bodyPr wrap="square" rtlCol="0">
            <a:spAutoFit/>
          </a:bodyPr>
          <a:lstStyle/>
          <a:p>
            <a:pPr algn="l"/>
            <a:r>
              <a:rPr lang="en-US" altLang="zh-CN" sz="2200" dirty="0">
                <a:latin typeface="Aharoni" panose="02010803020104030203" pitchFamily="2" charset="-79"/>
                <a:cs typeface="Aharoni" panose="02010803020104030203" pitchFamily="2" charset="-79"/>
              </a:rPr>
              <a:t>Cyprus</a:t>
            </a:r>
            <a:endParaRPr lang="zh-CN" altLang="en-US" sz="2200" dirty="0">
              <a:latin typeface="Aharoni" panose="02010803020104030203" pitchFamily="2" charset="-79"/>
              <a:cs typeface="Aharoni" panose="02010803020104030203" pitchFamily="2" charset="-79"/>
            </a:endParaRPr>
          </a:p>
        </p:txBody>
      </p:sp>
      <p:sp>
        <p:nvSpPr>
          <p:cNvPr id="13" name="矩形 12"/>
          <p:cNvSpPr/>
          <p:nvPr/>
        </p:nvSpPr>
        <p:spPr>
          <a:xfrm rot="5400000">
            <a:off x="7445517" y="2068031"/>
            <a:ext cx="2506314" cy="4088881"/>
          </a:xfrm>
          <a:prstGeom prst="rect">
            <a:avLst/>
          </a:prstGeom>
          <a:solidFill>
            <a:srgbClr val="BEBFB5"/>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2"/>
          <a:srcRect/>
          <a:stretch>
            <a:fillRect/>
          </a:stretch>
        </p:blipFill>
        <p:spPr>
          <a:xfrm>
            <a:off x="7146147" y="2657243"/>
            <a:ext cx="3103081" cy="2224861"/>
          </a:xfrm>
          <a:prstGeom prst="rect">
            <a:avLst/>
          </a:prstGeom>
          <a:effectLst>
            <a:outerShdw blurRad="50800" dist="76200" dir="2700000" algn="tl" rotWithShape="0">
              <a:prstClr val="black">
                <a:alpha val="40000"/>
              </a:prstClr>
            </a:outerShdw>
          </a:effec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1000"/>
                                        <p:tgtEl>
                                          <p:spTgt spid="5"/>
                                        </p:tgtEl>
                                      </p:cBhvr>
                                    </p:animEffect>
                                  </p:childTnLst>
                                </p:cTn>
                              </p:par>
                              <p:par>
                                <p:cTn id="8" presetID="16" presetClass="entr" presetSubtype="42"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Horizontal)">
                                      <p:cBhvr>
                                        <p:cTn id="10" dur="1000"/>
                                        <p:tgtEl>
                                          <p:spTgt spid="6"/>
                                        </p:tgtEl>
                                      </p:cBhvr>
                                    </p:animEffect>
                                  </p:childTnLst>
                                </p:cTn>
                              </p:par>
                              <p:par>
                                <p:cTn id="11" presetID="16" presetClass="entr" presetSubtype="21"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5" name="任意多边形 4"/>
          <p:cNvSpPr/>
          <p:nvPr/>
        </p:nvSpPr>
        <p:spPr>
          <a:xfrm>
            <a:off x="782934" y="818104"/>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rot="16200000">
            <a:off x="750277" y="5093612"/>
            <a:ext cx="907701" cy="973015"/>
          </a:xfrm>
          <a:custGeom>
            <a:avLst/>
            <a:gdLst>
              <a:gd name="connsiteX0" fmla="*/ 973015 w 973015"/>
              <a:gd name="connsiteY0" fmla="*/ 0 h 973015"/>
              <a:gd name="connsiteX1" fmla="*/ 973015 w 973015"/>
              <a:gd name="connsiteY1" fmla="*/ 140677 h 973015"/>
              <a:gd name="connsiteX2" fmla="*/ 140677 w 973015"/>
              <a:gd name="connsiteY2" fmla="*/ 140677 h 973015"/>
              <a:gd name="connsiteX3" fmla="*/ 140677 w 973015"/>
              <a:gd name="connsiteY3" fmla="*/ 973015 h 973015"/>
              <a:gd name="connsiteX4" fmla="*/ 0 w 973015"/>
              <a:gd name="connsiteY4" fmla="*/ 973015 h 973015"/>
              <a:gd name="connsiteX5" fmla="*/ 0 w 973015"/>
              <a:gd name="connsiteY5" fmla="*/ 140677 h 973015"/>
              <a:gd name="connsiteX6" fmla="*/ 0 w 973015"/>
              <a:gd name="connsiteY6" fmla="*/ 0 h 973015"/>
              <a:gd name="connsiteX7" fmla="*/ 140677 w 973015"/>
              <a:gd name="connsiteY7" fmla="*/ 0 h 97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3015" h="973015">
                <a:moveTo>
                  <a:pt x="973015" y="0"/>
                </a:moveTo>
                <a:lnTo>
                  <a:pt x="973015" y="140677"/>
                </a:lnTo>
                <a:lnTo>
                  <a:pt x="140677" y="140677"/>
                </a:lnTo>
                <a:lnTo>
                  <a:pt x="140677" y="973015"/>
                </a:lnTo>
                <a:lnTo>
                  <a:pt x="0" y="973015"/>
                </a:lnTo>
                <a:lnTo>
                  <a:pt x="0" y="140677"/>
                </a:lnTo>
                <a:lnTo>
                  <a:pt x="0" y="0"/>
                </a:lnTo>
                <a:lnTo>
                  <a:pt x="140677" y="0"/>
                </a:lnTo>
                <a:close/>
              </a:path>
            </a:pathLst>
          </a:custGeom>
          <a:solidFill>
            <a:srgbClr val="443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624358" y="790521"/>
            <a:ext cx="3771406" cy="269329"/>
            <a:chOff x="7198852" y="1472339"/>
            <a:chExt cx="3771406" cy="269329"/>
          </a:xfrm>
        </p:grpSpPr>
        <p:cxnSp>
          <p:nvCxnSpPr>
            <p:cNvPr id="9" name="直接连接符 8"/>
            <p:cNvCxnSpPr/>
            <p:nvPr/>
          </p:nvCxnSpPr>
          <p:spPr>
            <a:xfrm>
              <a:off x="7198852" y="1607004"/>
              <a:ext cx="3771406" cy="0"/>
            </a:xfrm>
            <a:prstGeom prst="line">
              <a:avLst/>
            </a:prstGeom>
          </p:spPr>
          <p:style>
            <a:lnRef idx="1">
              <a:schemeClr val="dk1"/>
            </a:lnRef>
            <a:fillRef idx="0">
              <a:schemeClr val="dk1"/>
            </a:fillRef>
            <a:effectRef idx="0">
              <a:schemeClr val="dk1"/>
            </a:effectRef>
            <a:fontRef idx="minor">
              <a:schemeClr val="tx1"/>
            </a:fontRef>
          </p:style>
        </p:cxnSp>
        <p:sp>
          <p:nvSpPr>
            <p:cNvPr id="10" name="椭圆 9"/>
            <p:cNvSpPr/>
            <p:nvPr/>
          </p:nvSpPr>
          <p:spPr>
            <a:xfrm>
              <a:off x="8949890" y="1472339"/>
              <a:ext cx="269329" cy="26932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2596772" y="1234518"/>
            <a:ext cx="3103080" cy="461665"/>
          </a:xfrm>
          <a:prstGeom prst="rect">
            <a:avLst/>
          </a:prstGeom>
          <a:noFill/>
        </p:spPr>
        <p:txBody>
          <a:bodyPr wrap="square" rtlCol="0">
            <a:spAutoFit/>
          </a:bodyPr>
          <a:lstStyle/>
          <a:p>
            <a:pPr algn="l"/>
            <a:r>
              <a:rPr lang="en-US" altLang="zh-CN" sz="2400" dirty="0">
                <a:latin typeface="Aharoni" panose="02010803020104030203" pitchFamily="2" charset="-79"/>
                <a:cs typeface="Aharoni" panose="02010803020104030203" pitchFamily="2" charset="-79"/>
              </a:rPr>
              <a:t>Symbolism</a:t>
            </a:r>
            <a:endParaRPr lang="zh-CN" altLang="en-US" sz="2400" dirty="0">
              <a:latin typeface="Aharoni" panose="02010803020104030203" pitchFamily="2" charset="-79"/>
              <a:cs typeface="Aharoni" panose="02010803020104030203" pitchFamily="2" charset="-79"/>
            </a:endParaRPr>
          </a:p>
        </p:txBody>
      </p:sp>
      <p:sp>
        <p:nvSpPr>
          <p:cNvPr id="13" name="矩形 12"/>
          <p:cNvSpPr/>
          <p:nvPr/>
        </p:nvSpPr>
        <p:spPr>
          <a:xfrm>
            <a:off x="8103508" y="1384559"/>
            <a:ext cx="2830880" cy="4088881"/>
          </a:xfrm>
          <a:prstGeom prst="rect">
            <a:avLst/>
          </a:prstGeom>
          <a:solidFill>
            <a:srgbClr val="BEBFB5"/>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a:srcRect/>
          <a:stretch>
            <a:fillRect/>
          </a:stretch>
        </p:blipFill>
        <p:spPr>
          <a:xfrm>
            <a:off x="8478695" y="1761796"/>
            <a:ext cx="1989302" cy="3334406"/>
          </a:xfrm>
          <a:prstGeom prst="rect">
            <a:avLst/>
          </a:prstGeom>
          <a:effectLst>
            <a:outerShdw blurRad="50800" dist="76200" dir="2700000" algn="tl" rotWithShape="0">
              <a:prstClr val="black">
                <a:alpha val="40000"/>
              </a:prstClr>
            </a:outerShdw>
          </a:effectLst>
        </p:spPr>
      </p:pic>
      <p:sp>
        <p:nvSpPr>
          <p:cNvPr id="7" name="椭圆 6"/>
          <p:cNvSpPr/>
          <p:nvPr/>
        </p:nvSpPr>
        <p:spPr>
          <a:xfrm>
            <a:off x="1744087" y="2129012"/>
            <a:ext cx="161143" cy="161143"/>
          </a:xfrm>
          <a:prstGeom prst="ellipse">
            <a:avLst/>
          </a:prstGeom>
          <a:solidFill>
            <a:schemeClr val="tx1">
              <a:lumMod val="90000"/>
              <a:lumOff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744087" y="3023042"/>
            <a:ext cx="161143" cy="161143"/>
          </a:xfrm>
          <a:prstGeom prst="ellipse">
            <a:avLst/>
          </a:prstGeom>
          <a:solidFill>
            <a:schemeClr val="tx1">
              <a:lumMod val="90000"/>
              <a:lumOff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744087" y="4017055"/>
            <a:ext cx="161143" cy="161143"/>
          </a:xfrm>
          <a:prstGeom prst="ellipse">
            <a:avLst/>
          </a:prstGeom>
          <a:solidFill>
            <a:schemeClr val="tx1">
              <a:lumMod val="90000"/>
              <a:lumOff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755651" y="5011068"/>
            <a:ext cx="168179" cy="168179"/>
          </a:xfrm>
          <a:prstGeom prst="ellipse">
            <a:avLst/>
          </a:prstGeom>
          <a:solidFill>
            <a:schemeClr val="tx1">
              <a:lumMod val="90000"/>
              <a:lumOff val="10000"/>
            </a:scheme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044488" y="2005514"/>
            <a:ext cx="4051511" cy="430887"/>
          </a:xfrm>
          <a:prstGeom prst="rect">
            <a:avLst/>
          </a:prstGeom>
          <a:noFill/>
        </p:spPr>
        <p:txBody>
          <a:bodyPr wrap="square" rtlCol="0">
            <a:spAutoFit/>
          </a:bodyPr>
          <a:lstStyle/>
          <a:p>
            <a:pPr algn="l"/>
            <a:r>
              <a:rPr lang="en-US" altLang="zh-CN" sz="2200" dirty="0">
                <a:latin typeface="Aharoni" panose="02010803020104030203" pitchFamily="2" charset="-79"/>
                <a:cs typeface="Aharoni" panose="02010803020104030203" pitchFamily="2" charset="-79"/>
              </a:rPr>
              <a:t>The goddess of the harvest</a:t>
            </a:r>
            <a:endParaRPr lang="zh-CN" altLang="en-US" sz="2200" dirty="0">
              <a:latin typeface="Aharoni" panose="02010803020104030203" pitchFamily="2" charset="-79"/>
              <a:cs typeface="Aharoni" panose="02010803020104030203" pitchFamily="2" charset="-79"/>
            </a:endParaRPr>
          </a:p>
        </p:txBody>
      </p:sp>
      <p:sp>
        <p:nvSpPr>
          <p:cNvPr id="24" name="文本框 23"/>
          <p:cNvSpPr txBox="1"/>
          <p:nvPr/>
        </p:nvSpPr>
        <p:spPr>
          <a:xfrm>
            <a:off x="2062737" y="2888169"/>
            <a:ext cx="4051511" cy="430887"/>
          </a:xfrm>
          <a:prstGeom prst="rect">
            <a:avLst/>
          </a:prstGeom>
          <a:noFill/>
        </p:spPr>
        <p:txBody>
          <a:bodyPr wrap="square" rtlCol="0">
            <a:spAutoFit/>
          </a:bodyPr>
          <a:lstStyle/>
          <a:p>
            <a:pPr algn="l"/>
            <a:r>
              <a:rPr lang="en-US" altLang="zh-CN" sz="2200" dirty="0">
                <a:latin typeface="Aharoni" panose="02010803020104030203" pitchFamily="2" charset="-79"/>
                <a:cs typeface="Aharoni" panose="02010803020104030203" pitchFamily="2" charset="-79"/>
              </a:rPr>
              <a:t>The goddess</a:t>
            </a:r>
            <a:r>
              <a:rPr lang="zh-CN" altLang="en-US" sz="2200" dirty="0">
                <a:latin typeface="Aharoni" panose="02010803020104030203" pitchFamily="2" charset="-79"/>
                <a:cs typeface="Aharoni" panose="02010803020104030203" pitchFamily="2" charset="-79"/>
              </a:rPr>
              <a:t> </a:t>
            </a:r>
            <a:r>
              <a:rPr lang="en-US" altLang="zh-CN" sz="2200" dirty="0">
                <a:latin typeface="Aharoni" panose="02010803020104030203" pitchFamily="2" charset="-79"/>
                <a:cs typeface="Aharoni" panose="02010803020104030203" pitchFamily="2" charset="-79"/>
              </a:rPr>
              <a:t>of</a:t>
            </a:r>
            <a:r>
              <a:rPr lang="zh-CN" altLang="en-US" sz="2200" dirty="0">
                <a:latin typeface="Aharoni" panose="02010803020104030203" pitchFamily="2" charset="-79"/>
                <a:cs typeface="Aharoni" panose="02010803020104030203" pitchFamily="2" charset="-79"/>
              </a:rPr>
              <a:t> </a:t>
            </a:r>
            <a:r>
              <a:rPr lang="en-US" altLang="zh-CN" sz="2200" dirty="0">
                <a:latin typeface="Aharoni" panose="02010803020104030203" pitchFamily="2" charset="-79"/>
                <a:cs typeface="Aharoni" panose="02010803020104030203" pitchFamily="2" charset="-79"/>
              </a:rPr>
              <a:t>sea</a:t>
            </a:r>
            <a:endParaRPr lang="zh-CN" altLang="en-US" sz="2200" dirty="0">
              <a:latin typeface="Aharoni" panose="02010803020104030203" pitchFamily="2" charset="-79"/>
              <a:cs typeface="Aharoni" panose="02010803020104030203" pitchFamily="2" charset="-79"/>
            </a:endParaRPr>
          </a:p>
        </p:txBody>
      </p:sp>
      <p:sp>
        <p:nvSpPr>
          <p:cNvPr id="26" name="文本框 25"/>
          <p:cNvSpPr txBox="1"/>
          <p:nvPr/>
        </p:nvSpPr>
        <p:spPr>
          <a:xfrm>
            <a:off x="2044488" y="3882183"/>
            <a:ext cx="4972900" cy="430887"/>
          </a:xfrm>
          <a:prstGeom prst="rect">
            <a:avLst/>
          </a:prstGeom>
          <a:noFill/>
        </p:spPr>
        <p:txBody>
          <a:bodyPr wrap="square" rtlCol="0">
            <a:spAutoFit/>
          </a:bodyPr>
          <a:lstStyle/>
          <a:p>
            <a:pPr algn="l"/>
            <a:r>
              <a:rPr lang="en-US" altLang="zh-CN" sz="2200" dirty="0">
                <a:latin typeface="Aharoni" panose="02010803020104030203" pitchFamily="2" charset="-79"/>
                <a:cs typeface="Aharoni" panose="02010803020104030203" pitchFamily="2" charset="-79"/>
              </a:rPr>
              <a:t>The goddess of love and marriage</a:t>
            </a:r>
            <a:endParaRPr lang="zh-CN" altLang="en-US" sz="2200" dirty="0">
              <a:latin typeface="Aharoni" panose="02010803020104030203" pitchFamily="2" charset="-79"/>
              <a:cs typeface="Aharoni" panose="02010803020104030203" pitchFamily="2" charset="-79"/>
            </a:endParaRPr>
          </a:p>
        </p:txBody>
      </p:sp>
      <p:sp>
        <p:nvSpPr>
          <p:cNvPr id="28" name="文本框 27"/>
          <p:cNvSpPr txBox="1"/>
          <p:nvPr/>
        </p:nvSpPr>
        <p:spPr>
          <a:xfrm>
            <a:off x="2062737" y="4879713"/>
            <a:ext cx="4600237" cy="430887"/>
          </a:xfrm>
          <a:prstGeom prst="rect">
            <a:avLst/>
          </a:prstGeom>
          <a:noFill/>
        </p:spPr>
        <p:txBody>
          <a:bodyPr wrap="square" rtlCol="0">
            <a:spAutoFit/>
          </a:bodyPr>
          <a:lstStyle/>
          <a:p>
            <a:pPr algn="l"/>
            <a:r>
              <a:rPr lang="en-US" altLang="zh-CN" sz="2200" dirty="0">
                <a:latin typeface="Aharoni" panose="02010803020104030203" pitchFamily="2" charset="-79"/>
                <a:cs typeface="Aharoni" panose="02010803020104030203" pitchFamily="2" charset="-79"/>
              </a:rPr>
              <a:t>The goddess of beauty</a:t>
            </a:r>
            <a:endParaRPr lang="zh-CN" altLang="en-US" sz="2200" dirty="0">
              <a:latin typeface="Aharoni" panose="02010803020104030203" pitchFamily="2" charset="-79"/>
              <a:cs typeface="Aharoni" panose="02010803020104030203" pitchFamily="2" charset="-79"/>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1000"/>
                                        <p:tgtEl>
                                          <p:spTgt spid="5"/>
                                        </p:tgtEl>
                                      </p:cBhvr>
                                    </p:animEffect>
                                  </p:childTnLst>
                                </p:cTn>
                              </p:par>
                              <p:par>
                                <p:cTn id="8" presetID="16" presetClass="entr" presetSubtype="42" fill="hold" grpId="0" nodeType="with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barn(outHorizontal)">
                                      <p:cBhvr>
                                        <p:cTn id="10" dur="1000"/>
                                        <p:tgtEl>
                                          <p:spTgt spid="6"/>
                                        </p:tgtEl>
                                      </p:cBhvr>
                                    </p:animEffect>
                                  </p:childTnLst>
                                </p:cTn>
                              </p:par>
                              <p:par>
                                <p:cTn id="11" presetID="16" presetClass="entr" presetSubtype="21"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DE9"/>
        </a:solidFill>
        <a:effectLst/>
      </p:bgPr>
    </p:bg>
    <p:spTree>
      <p:nvGrpSpPr>
        <p:cNvPr id="1" name=""/>
        <p:cNvGrpSpPr/>
        <p:nvPr/>
      </p:nvGrpSpPr>
      <p:grpSpPr>
        <a:xfrm>
          <a:off x="0" y="0"/>
          <a:ext cx="0" cy="0"/>
          <a:chOff x="0" y="0"/>
          <a:chExt cx="0" cy="0"/>
        </a:xfrm>
      </p:grpSpPr>
      <p:pic>
        <p:nvPicPr>
          <p:cNvPr id="2097174" name="PA-图片 11" descr="矢量智能对象"/>
          <p:cNvPicPr>
            <a:picLocks noChangeAspect="1"/>
          </p:cNvPicPr>
          <p:nvPr>
            <p:custDataLst>
              <p:tags r:id="rId1"/>
            </p:custDataLst>
          </p:nvPr>
        </p:nvPicPr>
        <p:blipFill>
          <a:blip r:embed="rId2"/>
          <a:stretch>
            <a:fillRect/>
          </a:stretch>
        </p:blipFill>
        <p:spPr>
          <a:xfrm rot="1800000">
            <a:off x="8255000" y="4113530"/>
            <a:ext cx="2068195" cy="2898775"/>
          </a:xfrm>
          <a:prstGeom prst="rect">
            <a:avLst/>
          </a:prstGeom>
        </p:spPr>
      </p:pic>
      <p:sp>
        <p:nvSpPr>
          <p:cNvPr id="1048811" name="PA-椭圆 2"/>
          <p:cNvSpPr/>
          <p:nvPr>
            <p:custDataLst>
              <p:tags r:id="rId3"/>
            </p:custDataLst>
          </p:nvPr>
        </p:nvSpPr>
        <p:spPr>
          <a:xfrm>
            <a:off x="2304098" y="-363537"/>
            <a:ext cx="7583805" cy="7583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70768F"/>
                </a:solidFill>
                <a:cs typeface="+mn-ea"/>
                <a:sym typeface="+mn-lt"/>
              </a:rPr>
              <a:t>4.Three  Treasures of louvre</a:t>
            </a:r>
            <a:endParaRPr lang="zh-CN" altLang="en-US" sz="4000" b="1"/>
          </a:p>
        </p:txBody>
      </p:sp>
      <p:pic>
        <p:nvPicPr>
          <p:cNvPr id="2097175" name="PA-图片 12" descr="矢量智能对象"/>
          <p:cNvPicPr>
            <a:picLocks noChangeAspect="1"/>
          </p:cNvPicPr>
          <p:nvPr>
            <p:custDataLst>
              <p:tags r:id="rId4"/>
            </p:custDataLst>
          </p:nvPr>
        </p:nvPicPr>
        <p:blipFill>
          <a:blip r:embed="rId2"/>
          <a:stretch>
            <a:fillRect/>
          </a:stretch>
        </p:blipFill>
        <p:spPr>
          <a:xfrm rot="21360000" flipH="1">
            <a:off x="1391920" y="1322705"/>
            <a:ext cx="1917700" cy="2686685"/>
          </a:xfrm>
          <a:prstGeom prst="rect">
            <a:avLst/>
          </a:prstGeom>
        </p:spPr>
      </p:pic>
      <p:sp>
        <p:nvSpPr>
          <p:cNvPr id="1048812" name="PA-文本框 5"/>
          <p:cNvSpPr txBox="1">
            <a:spLocks noChangeArrowheads="1"/>
          </p:cNvSpPr>
          <p:nvPr>
            <p:custDataLst>
              <p:tags r:id="rId5"/>
            </p:custDataLst>
          </p:nvPr>
        </p:nvSpPr>
        <p:spPr bwMode="auto">
          <a:xfrm>
            <a:off x="3573780" y="2085975"/>
            <a:ext cx="4452620" cy="666115"/>
          </a:xfrm>
          <a:prstGeom prst="rect">
            <a:avLst/>
          </a:prstGeom>
          <a:no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pPr>
            <a:r>
              <a:rPr lang="en-US" altLang="zh-CN" sz="3735" b="1" dirty="0">
                <a:solidFill>
                  <a:srgbClr val="70768F"/>
                </a:solidFill>
                <a:latin typeface="+mn-lt"/>
                <a:ea typeface="+mn-ea"/>
                <a:cs typeface="+mn-ea"/>
                <a:sym typeface="+mn-lt"/>
              </a:rPr>
              <a:t>  </a:t>
            </a:r>
            <a:endParaRPr lang="en-US" altLang="zh-CN" sz="3735" b="1" dirty="0">
              <a:solidFill>
                <a:srgbClr val="70768F"/>
              </a:solidFill>
              <a:latin typeface="+mn-lt"/>
              <a:ea typeface="+mn-ea"/>
              <a:cs typeface="+mn-ea"/>
              <a:sym typeface="+mn-lt"/>
            </a:endParaRPr>
          </a:p>
        </p:txBody>
      </p:sp>
      <p:grpSp>
        <p:nvGrpSpPr>
          <p:cNvPr id="105" name="PA-组合 4"/>
          <p:cNvGrpSpPr/>
          <p:nvPr>
            <p:custDataLst>
              <p:tags r:id="rId6"/>
            </p:custDataLst>
          </p:nvPr>
        </p:nvGrpSpPr>
        <p:grpSpPr>
          <a:xfrm>
            <a:off x="5602422" y="4805989"/>
            <a:ext cx="838568" cy="118937"/>
            <a:chOff x="4064994" y="3738475"/>
            <a:chExt cx="987048" cy="139997"/>
          </a:xfrm>
          <a:solidFill>
            <a:srgbClr val="70768F"/>
          </a:solidFill>
        </p:grpSpPr>
        <p:sp>
          <p:nvSpPr>
            <p:cNvPr id="1048814" name="PA-椭圆 5"/>
            <p:cNvSpPr/>
            <p:nvPr>
              <p:custDataLst>
                <p:tags r:id="rId7"/>
              </p:custDataLst>
            </p:nvPr>
          </p:nvSpPr>
          <p:spPr>
            <a:xfrm>
              <a:off x="4064994"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815" name="PA-椭圆 50"/>
            <p:cNvSpPr/>
            <p:nvPr>
              <p:custDataLst>
                <p:tags r:id="rId8"/>
              </p:custDataLst>
            </p:nvPr>
          </p:nvSpPr>
          <p:spPr>
            <a:xfrm>
              <a:off x="4276757"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816" name="PA-椭圆 51"/>
            <p:cNvSpPr/>
            <p:nvPr>
              <p:custDataLst>
                <p:tags r:id="rId9"/>
              </p:custDataLst>
            </p:nvPr>
          </p:nvSpPr>
          <p:spPr>
            <a:xfrm>
              <a:off x="4488520"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817" name="PA-椭圆 52"/>
            <p:cNvSpPr/>
            <p:nvPr>
              <p:custDataLst>
                <p:tags r:id="rId10"/>
              </p:custDataLst>
            </p:nvPr>
          </p:nvSpPr>
          <p:spPr>
            <a:xfrm>
              <a:off x="4700283"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48818" name="PA-椭圆 53"/>
            <p:cNvSpPr/>
            <p:nvPr>
              <p:custDataLst>
                <p:tags r:id="rId11"/>
              </p:custDataLst>
            </p:nvPr>
          </p:nvSpPr>
          <p:spPr>
            <a:xfrm>
              <a:off x="4912045" y="3738475"/>
              <a:ext cx="139997" cy="139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spTree>
  </p:cSld>
  <p:clrMapOvr>
    <a:masterClrMapping/>
  </p:clrMapOvr>
  <p:transition spd="slow" advTm="15000">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048812"/>
                                        </p:tgtEl>
                                        <p:attrNameLst>
                                          <p:attrName>style.visibility</p:attrName>
                                        </p:attrNameLst>
                                      </p:cBhvr>
                                      <p:to>
                                        <p:strVal val="visible"/>
                                      </p:to>
                                    </p:set>
                                    <p:animEffect transition="in" filter="randombar(vertical)">
                                      <p:cBhvr>
                                        <p:cTn id="7" dur="500"/>
                                        <p:tgtEl>
                                          <p:spTgt spid="10488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 calcmode="lin" valueType="num">
                                      <p:cBhvr>
                                        <p:cTn id="12" dur="500" fill="hold"/>
                                        <p:tgtEl>
                                          <p:spTgt spid="105"/>
                                        </p:tgtEl>
                                        <p:attrNameLst>
                                          <p:attrName>ppt_w</p:attrName>
                                        </p:attrNameLst>
                                      </p:cBhvr>
                                      <p:tavLst>
                                        <p:tav tm="0">
                                          <p:val>
                                            <p:fltVal val="0"/>
                                          </p:val>
                                        </p:tav>
                                        <p:tav tm="100000">
                                          <p:val>
                                            <p:strVal val="#ppt_w"/>
                                          </p:val>
                                        </p:tav>
                                      </p:tavLst>
                                    </p:anim>
                                    <p:anim calcmode="lin" valueType="num">
                                      <p:cBhvr>
                                        <p:cTn id="13" dur="500" fill="hold"/>
                                        <p:tgtEl>
                                          <p:spTgt spid="105"/>
                                        </p:tgtEl>
                                        <p:attrNameLst>
                                          <p:attrName>ppt_h</p:attrName>
                                        </p:attrNameLst>
                                      </p:cBhvr>
                                      <p:tavLst>
                                        <p:tav tm="0">
                                          <p:val>
                                            <p:fltVal val="0"/>
                                          </p:val>
                                        </p:tav>
                                        <p:tav tm="100000">
                                          <p:val>
                                            <p:strVal val="#ppt_h"/>
                                          </p:val>
                                        </p:tav>
                                      </p:tavLst>
                                    </p:anim>
                                    <p:animEffect transition="in" filter="fade">
                                      <p:cBhvr>
                                        <p:cTn id="1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2" grpId="0"/>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PA" val="v5.2.8"/>
</p:tagLst>
</file>

<file path=ppt/tags/tag100.xml><?xml version="1.0" encoding="utf-8"?>
<p:tagLst xmlns:p="http://schemas.openxmlformats.org/presentationml/2006/main">
  <p:tag name="PA" val="v5.2.8"/>
</p:tagLst>
</file>

<file path=ppt/tags/tag101.xml><?xml version="1.0" encoding="utf-8"?>
<p:tagLst xmlns:p="http://schemas.openxmlformats.org/presentationml/2006/main">
  <p:tag name="PA" val="v5.2.8"/>
</p:tagLst>
</file>

<file path=ppt/tags/tag102.xml><?xml version="1.0" encoding="utf-8"?>
<p:tagLst xmlns:p="http://schemas.openxmlformats.org/presentationml/2006/main">
  <p:tag name="PA" val="v5.2.8"/>
</p:tagLst>
</file>

<file path=ppt/tags/tag103.xml><?xml version="1.0" encoding="utf-8"?>
<p:tagLst xmlns:p="http://schemas.openxmlformats.org/presentationml/2006/main">
  <p:tag name="PA" val="v5.2.8"/>
</p:tagLst>
</file>

<file path=ppt/tags/tag104.xml><?xml version="1.0" encoding="utf-8"?>
<p:tagLst xmlns:p="http://schemas.openxmlformats.org/presentationml/2006/main">
  <p:tag name="PA" val="v5.2.8"/>
</p:tagLst>
</file>

<file path=ppt/tags/tag105.xml><?xml version="1.0" encoding="utf-8"?>
<p:tagLst xmlns:p="http://schemas.openxmlformats.org/presentationml/2006/main">
  <p:tag name="PA" val="v5.2.8"/>
</p:tagLst>
</file>

<file path=ppt/tags/tag106.xml><?xml version="1.0" encoding="utf-8"?>
<p:tagLst xmlns:p="http://schemas.openxmlformats.org/presentationml/2006/main">
  <p:tag name="PA" val="v5.2.8"/>
</p:tagLst>
</file>

<file path=ppt/tags/tag107.xml><?xml version="1.0" encoding="utf-8"?>
<p:tagLst xmlns:p="http://schemas.openxmlformats.org/presentationml/2006/main">
  <p:tag name="PA" val="v5.2.8"/>
</p:tagLst>
</file>

<file path=ppt/tags/tag108.xml><?xml version="1.0" encoding="utf-8"?>
<p:tagLst xmlns:p="http://schemas.openxmlformats.org/presentationml/2006/main">
  <p:tag name="PA" val="v5.2.8"/>
</p:tagLst>
</file>

<file path=ppt/tags/tag109.xml><?xml version="1.0" encoding="utf-8"?>
<p:tagLst xmlns:p="http://schemas.openxmlformats.org/presentationml/2006/main">
  <p:tag name="PA" val="v5.2.8"/>
</p:tagLst>
</file>

<file path=ppt/tags/tag11.xml><?xml version="1.0" encoding="utf-8"?>
<p:tagLst xmlns:p="http://schemas.openxmlformats.org/presentationml/2006/main">
  <p:tag name="PA" val="v5.2.8"/>
</p:tagLst>
</file>

<file path=ppt/tags/tag110.xml><?xml version="1.0" encoding="utf-8"?>
<p:tagLst xmlns:p="http://schemas.openxmlformats.org/presentationml/2006/main">
  <p:tag name="PA" val="v5.2.8"/>
</p:tagLst>
</file>

<file path=ppt/tags/tag111.xml><?xml version="1.0" encoding="utf-8"?>
<p:tagLst xmlns:p="http://schemas.openxmlformats.org/presentationml/2006/main">
  <p:tag name="PA" val="v5.2.8"/>
</p:tagLst>
</file>

<file path=ppt/tags/tag112.xml><?xml version="1.0" encoding="utf-8"?>
<p:tagLst xmlns:p="http://schemas.openxmlformats.org/presentationml/2006/main">
  <p:tag name="PA" val="v5.2.8"/>
</p:tagLst>
</file>

<file path=ppt/tags/tag113.xml><?xml version="1.0" encoding="utf-8"?>
<p:tagLst xmlns:p="http://schemas.openxmlformats.org/presentationml/2006/main">
  <p:tag name="PA" val="v5.2.8"/>
</p:tagLst>
</file>

<file path=ppt/tags/tag114.xml><?xml version="1.0" encoding="utf-8"?>
<p:tagLst xmlns:p="http://schemas.openxmlformats.org/presentationml/2006/main">
  <p:tag name="PA" val="v5.2.8"/>
</p:tagLst>
</file>

<file path=ppt/tags/tag115.xml><?xml version="1.0" encoding="utf-8"?>
<p:tagLst xmlns:p="http://schemas.openxmlformats.org/presentationml/2006/main">
  <p:tag name="PA" val="v5.2.8"/>
</p:tagLst>
</file>

<file path=ppt/tags/tag116.xml><?xml version="1.0" encoding="utf-8"?>
<p:tagLst xmlns:p="http://schemas.openxmlformats.org/presentationml/2006/main">
  <p:tag name="PA" val="v5.2.8"/>
</p:tagLst>
</file>

<file path=ppt/tags/tag117.xml><?xml version="1.0" encoding="utf-8"?>
<p:tagLst xmlns:p="http://schemas.openxmlformats.org/presentationml/2006/main">
  <p:tag name="PA" val="v5.2.8"/>
</p:tagLst>
</file>

<file path=ppt/tags/tag118.xml><?xml version="1.0" encoding="utf-8"?>
<p:tagLst xmlns:p="http://schemas.openxmlformats.org/presentationml/2006/main">
  <p:tag name="PA" val="v5.2.8"/>
</p:tagLst>
</file>

<file path=ppt/tags/tag119.xml><?xml version="1.0" encoding="utf-8"?>
<p:tagLst xmlns:p="http://schemas.openxmlformats.org/presentationml/2006/main">
  <p:tag name="PA" val="v5.2.8"/>
</p:tagLst>
</file>

<file path=ppt/tags/tag12.xml><?xml version="1.0" encoding="utf-8"?>
<p:tagLst xmlns:p="http://schemas.openxmlformats.org/presentationml/2006/main">
  <p:tag name="PA" val="v5.2.8"/>
</p:tagLst>
</file>

<file path=ppt/tags/tag120.xml><?xml version="1.0" encoding="utf-8"?>
<p:tagLst xmlns:p="http://schemas.openxmlformats.org/presentationml/2006/main">
  <p:tag name="PA" val="v5.2.8"/>
</p:tagLst>
</file>

<file path=ppt/tags/tag121.xml><?xml version="1.0" encoding="utf-8"?>
<p:tagLst xmlns:p="http://schemas.openxmlformats.org/presentationml/2006/main">
  <p:tag name="PA" val="v5.2.8"/>
</p:tagLst>
</file>

<file path=ppt/tags/tag122.xml><?xml version="1.0" encoding="utf-8"?>
<p:tagLst xmlns:p="http://schemas.openxmlformats.org/presentationml/2006/main">
  <p:tag name="PA" val="v5.2.8"/>
</p:tagLst>
</file>

<file path=ppt/tags/tag123.xml><?xml version="1.0" encoding="utf-8"?>
<p:tagLst xmlns:p="http://schemas.openxmlformats.org/presentationml/2006/main">
  <p:tag name="PA" val="v5.2.8"/>
</p:tagLst>
</file>

<file path=ppt/tags/tag124.xml><?xml version="1.0" encoding="utf-8"?>
<p:tagLst xmlns:p="http://schemas.openxmlformats.org/presentationml/2006/main">
  <p:tag name="PA" val="v5.2.8"/>
</p:tagLst>
</file>

<file path=ppt/tags/tag125.xml><?xml version="1.0" encoding="utf-8"?>
<p:tagLst xmlns:p="http://schemas.openxmlformats.org/presentationml/2006/main">
  <p:tag name="PA" val="v5.2.8"/>
</p:tagLst>
</file>

<file path=ppt/tags/tag126.xml><?xml version="1.0" encoding="utf-8"?>
<p:tagLst xmlns:p="http://schemas.openxmlformats.org/presentationml/2006/main">
  <p:tag name="PA" val="v5.2.8"/>
</p:tagLst>
</file>

<file path=ppt/tags/tag127.xml><?xml version="1.0" encoding="utf-8"?>
<p:tagLst xmlns:p="http://schemas.openxmlformats.org/presentationml/2006/main">
  <p:tag name="PA" val="v5.2.8"/>
</p:tagLst>
</file>

<file path=ppt/tags/tag128.xml><?xml version="1.0" encoding="utf-8"?>
<p:tagLst xmlns:p="http://schemas.openxmlformats.org/presentationml/2006/main">
  <p:tag name="PA" val="v5.2.8"/>
</p:tagLst>
</file>

<file path=ppt/tags/tag129.xml><?xml version="1.0" encoding="utf-8"?>
<p:tagLst xmlns:p="http://schemas.openxmlformats.org/presentationml/2006/main">
  <p:tag name="PA" val="v5.2.8"/>
</p:tagLst>
</file>

<file path=ppt/tags/tag13.xml><?xml version="1.0" encoding="utf-8"?>
<p:tagLst xmlns:p="http://schemas.openxmlformats.org/presentationml/2006/main">
  <p:tag name="PA" val="v5.2.8"/>
</p:tagLst>
</file>

<file path=ppt/tags/tag130.xml><?xml version="1.0" encoding="utf-8"?>
<p:tagLst xmlns:p="http://schemas.openxmlformats.org/presentationml/2006/main">
  <p:tag name="PA" val="v5.2.8"/>
</p:tagLst>
</file>

<file path=ppt/tags/tag131.xml><?xml version="1.0" encoding="utf-8"?>
<p:tagLst xmlns:p="http://schemas.openxmlformats.org/presentationml/2006/main">
  <p:tag name="PA" val="v5.2.8"/>
</p:tagLst>
</file>

<file path=ppt/tags/tag132.xml><?xml version="1.0" encoding="utf-8"?>
<p:tagLst xmlns:p="http://schemas.openxmlformats.org/presentationml/2006/main">
  <p:tag name="PA" val="v5.2.8"/>
</p:tagLst>
</file>

<file path=ppt/tags/tag133.xml><?xml version="1.0" encoding="utf-8"?>
<p:tagLst xmlns:p="http://schemas.openxmlformats.org/presentationml/2006/main">
  <p:tag name="PA" val="v5.2.8"/>
</p:tagLst>
</file>

<file path=ppt/tags/tag134.xml><?xml version="1.0" encoding="utf-8"?>
<p:tagLst xmlns:p="http://schemas.openxmlformats.org/presentationml/2006/main">
  <p:tag name="PA" val="v5.2.8"/>
</p:tagLst>
</file>

<file path=ppt/tags/tag135.xml><?xml version="1.0" encoding="utf-8"?>
<p:tagLst xmlns:p="http://schemas.openxmlformats.org/presentationml/2006/main">
  <p:tag name="PA" val="v5.2.8"/>
</p:tagLst>
</file>

<file path=ppt/tags/tag136.xml><?xml version="1.0" encoding="utf-8"?>
<p:tagLst xmlns:p="http://schemas.openxmlformats.org/presentationml/2006/main">
  <p:tag name="PA" val="v5.2.8"/>
</p:tagLst>
</file>

<file path=ppt/tags/tag137.xml><?xml version="1.0" encoding="utf-8"?>
<p:tagLst xmlns:p="http://schemas.openxmlformats.org/presentationml/2006/main">
  <p:tag name="PA" val="v5.2.8"/>
</p:tagLst>
</file>

<file path=ppt/tags/tag138.xml><?xml version="1.0" encoding="utf-8"?>
<p:tagLst xmlns:p="http://schemas.openxmlformats.org/presentationml/2006/main">
  <p:tag name="PA" val="v5.2.8"/>
</p:tagLst>
</file>

<file path=ppt/tags/tag139.xml><?xml version="1.0" encoding="utf-8"?>
<p:tagLst xmlns:p="http://schemas.openxmlformats.org/presentationml/2006/main">
  <p:tag name="PA" val="v5.2.8"/>
</p:tagLst>
</file>

<file path=ppt/tags/tag14.xml><?xml version="1.0" encoding="utf-8"?>
<p:tagLst xmlns:p="http://schemas.openxmlformats.org/presentationml/2006/main">
  <p:tag name="PA" val="v5.2.8"/>
</p:tagLst>
</file>

<file path=ppt/tags/tag140.xml><?xml version="1.0" encoding="utf-8"?>
<p:tagLst xmlns:p="http://schemas.openxmlformats.org/presentationml/2006/main">
  <p:tag name="PA" val="v5.2.8"/>
</p:tagLst>
</file>

<file path=ppt/tags/tag141.xml><?xml version="1.0" encoding="utf-8"?>
<p:tagLst xmlns:p="http://schemas.openxmlformats.org/presentationml/2006/main">
  <p:tag name="PA" val="v5.2.8"/>
</p:tagLst>
</file>

<file path=ppt/tags/tag142.xml><?xml version="1.0" encoding="utf-8"?>
<p:tagLst xmlns:p="http://schemas.openxmlformats.org/presentationml/2006/main">
  <p:tag name="PA" val="v5.2.8"/>
</p:tagLst>
</file>

<file path=ppt/tags/tag143.xml><?xml version="1.0" encoding="utf-8"?>
<p:tagLst xmlns:p="http://schemas.openxmlformats.org/presentationml/2006/main">
  <p:tag name="PA" val="v5.2.8"/>
</p:tagLst>
</file>

<file path=ppt/tags/tag144.xml><?xml version="1.0" encoding="utf-8"?>
<p:tagLst xmlns:p="http://schemas.openxmlformats.org/presentationml/2006/main">
  <p:tag name="PA" val="v5.2.8"/>
</p:tagLst>
</file>

<file path=ppt/tags/tag145.xml><?xml version="1.0" encoding="utf-8"?>
<p:tagLst xmlns:p="http://schemas.openxmlformats.org/presentationml/2006/main">
  <p:tag name="PA" val="v5.2.8"/>
</p:tagLst>
</file>

<file path=ppt/tags/tag146.xml><?xml version="1.0" encoding="utf-8"?>
<p:tagLst xmlns:p="http://schemas.openxmlformats.org/presentationml/2006/main">
  <p:tag name="PA" val="v5.2.8"/>
</p:tagLst>
</file>

<file path=ppt/tags/tag147.xml><?xml version="1.0" encoding="utf-8"?>
<p:tagLst xmlns:p="http://schemas.openxmlformats.org/presentationml/2006/main">
  <p:tag name="PA" val="v5.2.8"/>
</p:tagLst>
</file>

<file path=ppt/tags/tag148.xml><?xml version="1.0" encoding="utf-8"?>
<p:tagLst xmlns:p="http://schemas.openxmlformats.org/presentationml/2006/main">
  <p:tag name="PA" val="v5.2.8"/>
</p:tagLst>
</file>

<file path=ppt/tags/tag149.xml><?xml version="1.0" encoding="utf-8"?>
<p:tagLst xmlns:p="http://schemas.openxmlformats.org/presentationml/2006/main">
  <p:tag name="PA" val="v5.2.8"/>
</p:tagLst>
</file>

<file path=ppt/tags/tag15.xml><?xml version="1.0" encoding="utf-8"?>
<p:tagLst xmlns:p="http://schemas.openxmlformats.org/presentationml/2006/main">
  <p:tag name="PA" val="v5.2.8"/>
</p:tagLst>
</file>

<file path=ppt/tags/tag150.xml><?xml version="1.0" encoding="utf-8"?>
<p:tagLst xmlns:p="http://schemas.openxmlformats.org/presentationml/2006/main">
  <p:tag name="PA" val="v5.2.8"/>
</p:tagLst>
</file>

<file path=ppt/tags/tag151.xml><?xml version="1.0" encoding="utf-8"?>
<p:tagLst xmlns:p="http://schemas.openxmlformats.org/presentationml/2006/main">
  <p:tag name="PA" val="v5.2.8"/>
</p:tagLst>
</file>

<file path=ppt/tags/tag152.xml><?xml version="1.0" encoding="utf-8"?>
<p:tagLst xmlns:p="http://schemas.openxmlformats.org/presentationml/2006/main">
  <p:tag name="PA" val="v5.2.8"/>
</p:tagLst>
</file>

<file path=ppt/tags/tag153.xml><?xml version="1.0" encoding="utf-8"?>
<p:tagLst xmlns:p="http://schemas.openxmlformats.org/presentationml/2006/main">
  <p:tag name="PA" val="v5.2.8"/>
</p:tagLst>
</file>

<file path=ppt/tags/tag154.xml><?xml version="1.0" encoding="utf-8"?>
<p:tagLst xmlns:p="http://schemas.openxmlformats.org/presentationml/2006/main">
  <p:tag name="PA" val="v5.2.8"/>
</p:tagLst>
</file>

<file path=ppt/tags/tag155.xml><?xml version="1.0" encoding="utf-8"?>
<p:tagLst xmlns:p="http://schemas.openxmlformats.org/presentationml/2006/main">
  <p:tag name="PA" val="v5.2.8"/>
</p:tagLst>
</file>

<file path=ppt/tags/tag156.xml><?xml version="1.0" encoding="utf-8"?>
<p:tagLst xmlns:p="http://schemas.openxmlformats.org/presentationml/2006/main">
  <p:tag name="PA" val="v5.2.8"/>
</p:tagLst>
</file>

<file path=ppt/tags/tag157.xml><?xml version="1.0" encoding="utf-8"?>
<p:tagLst xmlns:p="http://schemas.openxmlformats.org/presentationml/2006/main">
  <p:tag name="PA" val="v5.2.8"/>
</p:tagLst>
</file>

<file path=ppt/tags/tag158.xml><?xml version="1.0" encoding="utf-8"?>
<p:tagLst xmlns:p="http://schemas.openxmlformats.org/presentationml/2006/main">
  <p:tag name="PA" val="v5.2.8"/>
</p:tagLst>
</file>

<file path=ppt/tags/tag159.xml><?xml version="1.0" encoding="utf-8"?>
<p:tagLst xmlns:p="http://schemas.openxmlformats.org/presentationml/2006/main">
  <p:tag name="PA" val="v5.2.8"/>
</p:tagLst>
</file>

<file path=ppt/tags/tag16.xml><?xml version="1.0" encoding="utf-8"?>
<p:tagLst xmlns:p="http://schemas.openxmlformats.org/presentationml/2006/main">
  <p:tag name="PA" val="v5.2.8"/>
</p:tagLst>
</file>

<file path=ppt/tags/tag160.xml><?xml version="1.0" encoding="utf-8"?>
<p:tagLst xmlns:p="http://schemas.openxmlformats.org/presentationml/2006/main">
  <p:tag name="PA" val="v5.2.8"/>
</p:tagLst>
</file>

<file path=ppt/tags/tag161.xml><?xml version="1.0" encoding="utf-8"?>
<p:tagLst xmlns:p="http://schemas.openxmlformats.org/presentationml/2006/main">
  <p:tag name="PA" val="v5.2.8"/>
</p:tagLst>
</file>

<file path=ppt/tags/tag162.xml><?xml version="1.0" encoding="utf-8"?>
<p:tagLst xmlns:p="http://schemas.openxmlformats.org/presentationml/2006/main">
  <p:tag name="PA" val="v5.2.8"/>
</p:tagLst>
</file>

<file path=ppt/tags/tag163.xml><?xml version="1.0" encoding="utf-8"?>
<p:tagLst xmlns:p="http://schemas.openxmlformats.org/presentationml/2006/main">
  <p:tag name="PA" val="v5.2.8"/>
</p:tagLst>
</file>

<file path=ppt/tags/tag164.xml><?xml version="1.0" encoding="utf-8"?>
<p:tagLst xmlns:p="http://schemas.openxmlformats.org/presentationml/2006/main">
  <p:tag name="PA" val="v5.2.8"/>
</p:tagLst>
</file>

<file path=ppt/tags/tag165.xml><?xml version="1.0" encoding="utf-8"?>
<p:tagLst xmlns:p="http://schemas.openxmlformats.org/presentationml/2006/main">
  <p:tag name="PA" val="v5.2.8"/>
</p:tagLst>
</file>

<file path=ppt/tags/tag166.xml><?xml version="1.0" encoding="utf-8"?>
<p:tagLst xmlns:p="http://schemas.openxmlformats.org/presentationml/2006/main">
  <p:tag name="PA" val="v5.2.8"/>
</p:tagLst>
</file>

<file path=ppt/tags/tag167.xml><?xml version="1.0" encoding="utf-8"?>
<p:tagLst xmlns:p="http://schemas.openxmlformats.org/presentationml/2006/main">
  <p:tag name="PA" val="v5.2.8"/>
</p:tagLst>
</file>

<file path=ppt/tags/tag168.xml><?xml version="1.0" encoding="utf-8"?>
<p:tagLst xmlns:p="http://schemas.openxmlformats.org/presentationml/2006/main">
  <p:tag name="PA" val="v5.2.8"/>
</p:tagLst>
</file>

<file path=ppt/tags/tag169.xml><?xml version="1.0" encoding="utf-8"?>
<p:tagLst xmlns:p="http://schemas.openxmlformats.org/presentationml/2006/main">
  <p:tag name="PA" val="v5.2.8"/>
</p:tagLst>
</file>

<file path=ppt/tags/tag17.xml><?xml version="1.0" encoding="utf-8"?>
<p:tagLst xmlns:p="http://schemas.openxmlformats.org/presentationml/2006/main">
  <p:tag name="PA" val="v5.2.8"/>
</p:tagLst>
</file>

<file path=ppt/tags/tag170.xml><?xml version="1.0" encoding="utf-8"?>
<p:tagLst xmlns:p="http://schemas.openxmlformats.org/presentationml/2006/main">
  <p:tag name="PA" val="v5.2.8"/>
</p:tagLst>
</file>

<file path=ppt/tags/tag171.xml><?xml version="1.0" encoding="utf-8"?>
<p:tagLst xmlns:p="http://schemas.openxmlformats.org/presentationml/2006/main">
  <p:tag name="PA" val="v5.2.8"/>
</p:tagLst>
</file>

<file path=ppt/tags/tag172.xml><?xml version="1.0" encoding="utf-8"?>
<p:tagLst xmlns:p="http://schemas.openxmlformats.org/presentationml/2006/main">
  <p:tag name="PA" val="v5.2.8"/>
</p:tagLst>
</file>

<file path=ppt/tags/tag173.xml><?xml version="1.0" encoding="utf-8"?>
<p:tagLst xmlns:p="http://schemas.openxmlformats.org/presentationml/2006/main">
  <p:tag name="PA" val="v5.2.8"/>
</p:tagLst>
</file>

<file path=ppt/tags/tag174.xml><?xml version="1.0" encoding="utf-8"?>
<p:tagLst xmlns:p="http://schemas.openxmlformats.org/presentationml/2006/main">
  <p:tag name="PA" val="v5.2.8"/>
</p:tagLst>
</file>

<file path=ppt/tags/tag175.xml><?xml version="1.0" encoding="utf-8"?>
<p:tagLst xmlns:p="http://schemas.openxmlformats.org/presentationml/2006/main">
  <p:tag name="PA" val="v5.2.8"/>
</p:tagLst>
</file>

<file path=ppt/tags/tag176.xml><?xml version="1.0" encoding="utf-8"?>
<p:tagLst xmlns:p="http://schemas.openxmlformats.org/presentationml/2006/main">
  <p:tag name="PA" val="v5.2.8"/>
</p:tagLst>
</file>

<file path=ppt/tags/tag177.xml><?xml version="1.0" encoding="utf-8"?>
<p:tagLst xmlns:p="http://schemas.openxmlformats.org/presentationml/2006/main">
  <p:tag name="PA" val="v5.2.8"/>
</p:tagLst>
</file>

<file path=ppt/tags/tag178.xml><?xml version="1.0" encoding="utf-8"?>
<p:tagLst xmlns:p="http://schemas.openxmlformats.org/presentationml/2006/main">
  <p:tag name="PA" val="v5.2.8"/>
</p:tagLst>
</file>

<file path=ppt/tags/tag179.xml><?xml version="1.0" encoding="utf-8"?>
<p:tagLst xmlns:p="http://schemas.openxmlformats.org/presentationml/2006/main">
  <p:tag name="PA" val="v5.2.8"/>
</p:tagLst>
</file>

<file path=ppt/tags/tag18.xml><?xml version="1.0" encoding="utf-8"?>
<p:tagLst xmlns:p="http://schemas.openxmlformats.org/presentationml/2006/main">
  <p:tag name="PA" val="v5.2.8"/>
</p:tagLst>
</file>

<file path=ppt/tags/tag180.xml><?xml version="1.0" encoding="utf-8"?>
<p:tagLst xmlns:p="http://schemas.openxmlformats.org/presentationml/2006/main">
  <p:tag name="PA" val="v5.2.8"/>
</p:tagLst>
</file>

<file path=ppt/tags/tag181.xml><?xml version="1.0" encoding="utf-8"?>
<p:tagLst xmlns:p="http://schemas.openxmlformats.org/presentationml/2006/main">
  <p:tag name="PA" val="v5.2.8"/>
</p:tagLst>
</file>

<file path=ppt/tags/tag182.xml><?xml version="1.0" encoding="utf-8"?>
<p:tagLst xmlns:p="http://schemas.openxmlformats.org/presentationml/2006/main">
  <p:tag name="PA" val="v5.2.8"/>
</p:tagLst>
</file>

<file path=ppt/tags/tag183.xml><?xml version="1.0" encoding="utf-8"?>
<p:tagLst xmlns:p="http://schemas.openxmlformats.org/presentationml/2006/main">
  <p:tag name="PA" val="v5.2.8"/>
</p:tagLst>
</file>

<file path=ppt/tags/tag184.xml><?xml version="1.0" encoding="utf-8"?>
<p:tagLst xmlns:p="http://schemas.openxmlformats.org/presentationml/2006/main">
  <p:tag name="PA" val="v5.2.8"/>
</p:tagLst>
</file>

<file path=ppt/tags/tag185.xml><?xml version="1.0" encoding="utf-8"?>
<p:tagLst xmlns:p="http://schemas.openxmlformats.org/presentationml/2006/main">
  <p:tag name="PA" val="v5.2.8"/>
</p:tagLst>
</file>

<file path=ppt/tags/tag186.xml><?xml version="1.0" encoding="utf-8"?>
<p:tagLst xmlns:p="http://schemas.openxmlformats.org/presentationml/2006/main">
  <p:tag name="PA" val="v5.2.8"/>
</p:tagLst>
</file>

<file path=ppt/tags/tag187.xml><?xml version="1.0" encoding="utf-8"?>
<p:tagLst xmlns:p="http://schemas.openxmlformats.org/presentationml/2006/main">
  <p:tag name="PA" val="v5.2.8"/>
</p:tagLst>
</file>

<file path=ppt/tags/tag188.xml><?xml version="1.0" encoding="utf-8"?>
<p:tagLst xmlns:p="http://schemas.openxmlformats.org/presentationml/2006/main">
  <p:tag name="PA" val="v5.2.8"/>
</p:tagLst>
</file>

<file path=ppt/tags/tag189.xml><?xml version="1.0" encoding="utf-8"?>
<p:tagLst xmlns:p="http://schemas.openxmlformats.org/presentationml/2006/main">
  <p:tag name="PA" val="v5.2.8"/>
</p:tagLst>
</file>

<file path=ppt/tags/tag19.xml><?xml version="1.0" encoding="utf-8"?>
<p:tagLst xmlns:p="http://schemas.openxmlformats.org/presentationml/2006/main">
  <p:tag name="PA" val="v5.2.8"/>
</p:tagLst>
</file>

<file path=ppt/tags/tag190.xml><?xml version="1.0" encoding="utf-8"?>
<p:tagLst xmlns:p="http://schemas.openxmlformats.org/presentationml/2006/main">
  <p:tag name="PA" val="v5.2.8"/>
</p:tagLst>
</file>

<file path=ppt/tags/tag191.xml><?xml version="1.0" encoding="utf-8"?>
<p:tagLst xmlns:p="http://schemas.openxmlformats.org/presentationml/2006/main">
  <p:tag name="PA" val="v5.2.8"/>
</p:tagLst>
</file>

<file path=ppt/tags/tag192.xml><?xml version="1.0" encoding="utf-8"?>
<p:tagLst xmlns:p="http://schemas.openxmlformats.org/presentationml/2006/main">
  <p:tag name="PA" val="v5.2.8"/>
</p:tagLst>
</file>

<file path=ppt/tags/tag193.xml><?xml version="1.0" encoding="utf-8"?>
<p:tagLst xmlns:p="http://schemas.openxmlformats.org/presentationml/2006/main">
  <p:tag name="PA" val="v5.2.8"/>
</p:tagLst>
</file>

<file path=ppt/tags/tag194.xml><?xml version="1.0" encoding="utf-8"?>
<p:tagLst xmlns:p="http://schemas.openxmlformats.org/presentationml/2006/main">
  <p:tag name="PA" val="v5.2.8"/>
</p:tagLst>
</file>

<file path=ppt/tags/tag195.xml><?xml version="1.0" encoding="utf-8"?>
<p:tagLst xmlns:p="http://schemas.openxmlformats.org/presentationml/2006/main">
  <p:tag name="PA" val="v5.2.8"/>
</p:tagLst>
</file>

<file path=ppt/tags/tag196.xml><?xml version="1.0" encoding="utf-8"?>
<p:tagLst xmlns:p="http://schemas.openxmlformats.org/presentationml/2006/main">
  <p:tag name="PA" val="v5.2.8"/>
</p:tagLst>
</file>

<file path=ppt/tags/tag197.xml><?xml version="1.0" encoding="utf-8"?>
<p:tagLst xmlns:p="http://schemas.openxmlformats.org/presentationml/2006/main">
  <p:tag name="PA" val="v5.2.8"/>
</p:tagLst>
</file>

<file path=ppt/tags/tag198.xml><?xml version="1.0" encoding="utf-8"?>
<p:tagLst xmlns:p="http://schemas.openxmlformats.org/presentationml/2006/main">
  <p:tag name="PA" val="v5.2.8"/>
</p:tagLst>
</file>

<file path=ppt/tags/tag199.xml><?xml version="1.0" encoding="utf-8"?>
<p:tagLst xmlns:p="http://schemas.openxmlformats.org/presentationml/2006/main">
  <p:tag name="PA" val="v5.2.8"/>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PA" val="v5.2.8"/>
</p:tagLst>
</file>

<file path=ppt/tags/tag200.xml><?xml version="1.0" encoding="utf-8"?>
<p:tagLst xmlns:p="http://schemas.openxmlformats.org/presentationml/2006/main">
  <p:tag name="PA" val="v5.2.8"/>
</p:tagLst>
</file>

<file path=ppt/tags/tag201.xml><?xml version="1.0" encoding="utf-8"?>
<p:tagLst xmlns:p="http://schemas.openxmlformats.org/presentationml/2006/main">
  <p:tag name="PA" val="v5.2.8"/>
</p:tagLst>
</file>

<file path=ppt/tags/tag202.xml><?xml version="1.0" encoding="utf-8"?>
<p:tagLst xmlns:p="http://schemas.openxmlformats.org/presentationml/2006/main">
  <p:tag name="PA" val="v5.2.8"/>
</p:tagLst>
</file>

<file path=ppt/tags/tag203.xml><?xml version="1.0" encoding="utf-8"?>
<p:tagLst xmlns:p="http://schemas.openxmlformats.org/presentationml/2006/main">
  <p:tag name="PA" val="v5.2.8"/>
</p:tagLst>
</file>

<file path=ppt/tags/tag204.xml><?xml version="1.0" encoding="utf-8"?>
<p:tagLst xmlns:p="http://schemas.openxmlformats.org/presentationml/2006/main">
  <p:tag name="PA" val="v5.2.8"/>
</p:tagLst>
</file>

<file path=ppt/tags/tag205.xml><?xml version="1.0" encoding="utf-8"?>
<p:tagLst xmlns:p="http://schemas.openxmlformats.org/presentationml/2006/main">
  <p:tag name="PA" val="v5.2.8"/>
</p:tagLst>
</file>

<file path=ppt/tags/tag206.xml><?xml version="1.0" encoding="utf-8"?>
<p:tagLst xmlns:p="http://schemas.openxmlformats.org/presentationml/2006/main">
  <p:tag name="PA" val="v5.2.8"/>
</p:tagLst>
</file>

<file path=ppt/tags/tag207.xml><?xml version="1.0" encoding="utf-8"?>
<p:tagLst xmlns:p="http://schemas.openxmlformats.org/presentationml/2006/main">
  <p:tag name="PA" val="v5.2.8"/>
</p:tagLst>
</file>

<file path=ppt/tags/tag208.xml><?xml version="1.0" encoding="utf-8"?>
<p:tagLst xmlns:p="http://schemas.openxmlformats.org/presentationml/2006/main">
  <p:tag name="PA" val="v5.2.8"/>
</p:tagLst>
</file>

<file path=ppt/tags/tag209.xml><?xml version="1.0" encoding="utf-8"?>
<p:tagLst xmlns:p="http://schemas.openxmlformats.org/presentationml/2006/main">
  <p:tag name="PA" val="v5.2.8"/>
</p:tagLst>
</file>

<file path=ppt/tags/tag21.xml><?xml version="1.0" encoding="utf-8"?>
<p:tagLst xmlns:p="http://schemas.openxmlformats.org/presentationml/2006/main">
  <p:tag name="PA" val="v5.2.8"/>
</p:tagLst>
</file>

<file path=ppt/tags/tag210.xml><?xml version="1.0" encoding="utf-8"?>
<p:tagLst xmlns:p="http://schemas.openxmlformats.org/presentationml/2006/main">
  <p:tag name="PA" val="v5.2.8"/>
</p:tagLst>
</file>

<file path=ppt/tags/tag211.xml><?xml version="1.0" encoding="utf-8"?>
<p:tagLst xmlns:p="http://schemas.openxmlformats.org/presentationml/2006/main">
  <p:tag name="PA" val="v5.2.8"/>
</p:tagLst>
</file>

<file path=ppt/tags/tag212.xml><?xml version="1.0" encoding="utf-8"?>
<p:tagLst xmlns:p="http://schemas.openxmlformats.org/presentationml/2006/main">
  <p:tag name="PA" val="v5.2.8"/>
</p:tagLst>
</file>

<file path=ppt/tags/tag213.xml><?xml version="1.0" encoding="utf-8"?>
<p:tagLst xmlns:p="http://schemas.openxmlformats.org/presentationml/2006/main">
  <p:tag name="PA" val="v5.2.8"/>
</p:tagLst>
</file>

<file path=ppt/tags/tag214.xml><?xml version="1.0" encoding="utf-8"?>
<p:tagLst xmlns:p="http://schemas.openxmlformats.org/presentationml/2006/main">
  <p:tag name="PA" val="v5.2.8"/>
</p:tagLst>
</file>

<file path=ppt/tags/tag215.xml><?xml version="1.0" encoding="utf-8"?>
<p:tagLst xmlns:p="http://schemas.openxmlformats.org/presentationml/2006/main">
  <p:tag name="PA" val="v5.2.8"/>
</p:tagLst>
</file>

<file path=ppt/tags/tag216.xml><?xml version="1.0" encoding="utf-8"?>
<p:tagLst xmlns:p="http://schemas.openxmlformats.org/presentationml/2006/main">
  <p:tag name="PA" val="v5.2.8"/>
</p:tagLst>
</file>

<file path=ppt/tags/tag217.xml><?xml version="1.0" encoding="utf-8"?>
<p:tagLst xmlns:p="http://schemas.openxmlformats.org/presentationml/2006/main">
  <p:tag name="PA" val="v5.2.8"/>
</p:tagLst>
</file>

<file path=ppt/tags/tag218.xml><?xml version="1.0" encoding="utf-8"?>
<p:tagLst xmlns:p="http://schemas.openxmlformats.org/presentationml/2006/main">
  <p:tag name="PA" val="v5.2.8"/>
</p:tagLst>
</file>

<file path=ppt/tags/tag219.xml><?xml version="1.0" encoding="utf-8"?>
<p:tagLst xmlns:p="http://schemas.openxmlformats.org/presentationml/2006/main">
  <p:tag name="PA" val="v5.2.8"/>
</p:tagLst>
</file>

<file path=ppt/tags/tag22.xml><?xml version="1.0" encoding="utf-8"?>
<p:tagLst xmlns:p="http://schemas.openxmlformats.org/presentationml/2006/main">
  <p:tag name="PA" val="v5.2.8"/>
</p:tagLst>
</file>

<file path=ppt/tags/tag220.xml><?xml version="1.0" encoding="utf-8"?>
<p:tagLst xmlns:p="http://schemas.openxmlformats.org/presentationml/2006/main">
  <p:tag name="PA" val="v5.2.8"/>
</p:tagLst>
</file>

<file path=ppt/tags/tag221.xml><?xml version="1.0" encoding="utf-8"?>
<p:tagLst xmlns:p="http://schemas.openxmlformats.org/presentationml/2006/main">
  <p:tag name="PA" val="v5.2.8"/>
</p:tagLst>
</file>

<file path=ppt/tags/tag222.xml><?xml version="1.0" encoding="utf-8"?>
<p:tagLst xmlns:p="http://schemas.openxmlformats.org/presentationml/2006/main">
  <p:tag name="PA" val="v5.2.8"/>
</p:tagLst>
</file>

<file path=ppt/tags/tag223.xml><?xml version="1.0" encoding="utf-8"?>
<p:tagLst xmlns:p="http://schemas.openxmlformats.org/presentationml/2006/main">
  <p:tag name="PA" val="v5.2.8"/>
</p:tagLst>
</file>

<file path=ppt/tags/tag224.xml><?xml version="1.0" encoding="utf-8"?>
<p:tagLst xmlns:p="http://schemas.openxmlformats.org/presentationml/2006/main">
  <p:tag name="PA" val="v5.2.8"/>
</p:tagLst>
</file>

<file path=ppt/tags/tag225.xml><?xml version="1.0" encoding="utf-8"?>
<p:tagLst xmlns:p="http://schemas.openxmlformats.org/presentationml/2006/main">
  <p:tag name="PA" val="v5.2.8"/>
</p:tagLst>
</file>

<file path=ppt/tags/tag226.xml><?xml version="1.0" encoding="utf-8"?>
<p:tagLst xmlns:p="http://schemas.openxmlformats.org/presentationml/2006/main">
  <p:tag name="PA" val="v5.2.8"/>
</p:tagLst>
</file>

<file path=ppt/tags/tag227.xml><?xml version="1.0" encoding="utf-8"?>
<p:tagLst xmlns:p="http://schemas.openxmlformats.org/presentationml/2006/main">
  <p:tag name="PA" val="v5.2.8"/>
</p:tagLst>
</file>

<file path=ppt/tags/tag228.xml><?xml version="1.0" encoding="utf-8"?>
<p:tagLst xmlns:p="http://schemas.openxmlformats.org/presentationml/2006/main">
  <p:tag name="PA" val="v5.2.8"/>
</p:tagLst>
</file>

<file path=ppt/tags/tag229.xml><?xml version="1.0" encoding="utf-8"?>
<p:tagLst xmlns:p="http://schemas.openxmlformats.org/presentationml/2006/main">
  <p:tag name="PA" val="v5.2.8"/>
</p:tagLst>
</file>

<file path=ppt/tags/tag23.xml><?xml version="1.0" encoding="utf-8"?>
<p:tagLst xmlns:p="http://schemas.openxmlformats.org/presentationml/2006/main">
  <p:tag name="PA" val="v5.2.8"/>
</p:tagLst>
</file>

<file path=ppt/tags/tag230.xml><?xml version="1.0" encoding="utf-8"?>
<p:tagLst xmlns:p="http://schemas.openxmlformats.org/presentationml/2006/main">
  <p:tag name="PA" val="v5.2.8"/>
</p:tagLst>
</file>

<file path=ppt/tags/tag231.xml><?xml version="1.0" encoding="utf-8"?>
<p:tagLst xmlns:p="http://schemas.openxmlformats.org/presentationml/2006/main">
  <p:tag name="PA" val="v5.2.8"/>
</p:tagLst>
</file>

<file path=ppt/tags/tag232.xml><?xml version="1.0" encoding="utf-8"?>
<p:tagLst xmlns:p="http://schemas.openxmlformats.org/presentationml/2006/main">
  <p:tag name="PA" val="v5.2.8"/>
</p:tagLst>
</file>

<file path=ppt/tags/tag233.xml><?xml version="1.0" encoding="utf-8"?>
<p:tagLst xmlns:p="http://schemas.openxmlformats.org/presentationml/2006/main">
  <p:tag name="PA" val="v5.2.8"/>
</p:tagLst>
</file>

<file path=ppt/tags/tag234.xml><?xml version="1.0" encoding="utf-8"?>
<p:tagLst xmlns:p="http://schemas.openxmlformats.org/presentationml/2006/main">
  <p:tag name="PA" val="v5.2.8"/>
</p:tagLst>
</file>

<file path=ppt/tags/tag235.xml><?xml version="1.0" encoding="utf-8"?>
<p:tagLst xmlns:p="http://schemas.openxmlformats.org/presentationml/2006/main">
  <p:tag name="PA" val="v5.2.8"/>
</p:tagLst>
</file>

<file path=ppt/tags/tag236.xml><?xml version="1.0" encoding="utf-8"?>
<p:tagLst xmlns:p="http://schemas.openxmlformats.org/presentationml/2006/main">
  <p:tag name="PA" val="v5.2.8"/>
</p:tagLst>
</file>

<file path=ppt/tags/tag237.xml><?xml version="1.0" encoding="utf-8"?>
<p:tagLst xmlns:p="http://schemas.openxmlformats.org/presentationml/2006/main">
  <p:tag name="PA" val="v5.2.8"/>
</p:tagLst>
</file>

<file path=ppt/tags/tag238.xml><?xml version="1.0" encoding="utf-8"?>
<p:tagLst xmlns:p="http://schemas.openxmlformats.org/presentationml/2006/main">
  <p:tag name="PA" val="v5.2.8"/>
</p:tagLst>
</file>

<file path=ppt/tags/tag239.xml><?xml version="1.0" encoding="utf-8"?>
<p:tagLst xmlns:p="http://schemas.openxmlformats.org/presentationml/2006/main">
  <p:tag name="PA" val="v5.2.8"/>
</p:tagLst>
</file>

<file path=ppt/tags/tag24.xml><?xml version="1.0" encoding="utf-8"?>
<p:tagLst xmlns:p="http://schemas.openxmlformats.org/presentationml/2006/main">
  <p:tag name="PA" val="v5.2.8"/>
</p:tagLst>
</file>

<file path=ppt/tags/tag240.xml><?xml version="1.0" encoding="utf-8"?>
<p:tagLst xmlns:p="http://schemas.openxmlformats.org/presentationml/2006/main">
  <p:tag name="PA" val="v5.2.8"/>
</p:tagLst>
</file>

<file path=ppt/tags/tag241.xml><?xml version="1.0" encoding="utf-8"?>
<p:tagLst xmlns:p="http://schemas.openxmlformats.org/presentationml/2006/main">
  <p:tag name="PA" val="v5.2.8"/>
</p:tagLst>
</file>

<file path=ppt/tags/tag242.xml><?xml version="1.0" encoding="utf-8"?>
<p:tagLst xmlns:p="http://schemas.openxmlformats.org/presentationml/2006/main">
  <p:tag name="PA" val="v5.2.8"/>
</p:tagLst>
</file>

<file path=ppt/tags/tag243.xml><?xml version="1.0" encoding="utf-8"?>
<p:tagLst xmlns:p="http://schemas.openxmlformats.org/presentationml/2006/main">
  <p:tag name="PA" val="v5.2.8"/>
</p:tagLst>
</file>

<file path=ppt/tags/tag244.xml><?xml version="1.0" encoding="utf-8"?>
<p:tagLst xmlns:p="http://schemas.openxmlformats.org/presentationml/2006/main">
  <p:tag name="PA" val="v5.2.8"/>
</p:tagLst>
</file>

<file path=ppt/tags/tag245.xml><?xml version="1.0" encoding="utf-8"?>
<p:tagLst xmlns:p="http://schemas.openxmlformats.org/presentationml/2006/main">
  <p:tag name="PA" val="v5.2.8"/>
</p:tagLst>
</file>

<file path=ppt/tags/tag246.xml><?xml version="1.0" encoding="utf-8"?>
<p:tagLst xmlns:p="http://schemas.openxmlformats.org/presentationml/2006/main">
  <p:tag name="PA" val="v5.2.8"/>
</p:tagLst>
</file>

<file path=ppt/tags/tag247.xml><?xml version="1.0" encoding="utf-8"?>
<p:tagLst xmlns:p="http://schemas.openxmlformats.org/presentationml/2006/main">
  <p:tag name="PA" val="v5.2.8"/>
</p:tagLst>
</file>

<file path=ppt/tags/tag248.xml><?xml version="1.0" encoding="utf-8"?>
<p:tagLst xmlns:p="http://schemas.openxmlformats.org/presentationml/2006/main">
  <p:tag name="PA" val="v5.2.8"/>
</p:tagLst>
</file>

<file path=ppt/tags/tag249.xml><?xml version="1.0" encoding="utf-8"?>
<p:tagLst xmlns:p="http://schemas.openxmlformats.org/presentationml/2006/main">
  <p:tag name="PA" val="v5.2.8"/>
</p:tagLst>
</file>

<file path=ppt/tags/tag25.xml><?xml version="1.0" encoding="utf-8"?>
<p:tagLst xmlns:p="http://schemas.openxmlformats.org/presentationml/2006/main">
  <p:tag name="PA" val="v5.2.8"/>
</p:tagLst>
</file>

<file path=ppt/tags/tag250.xml><?xml version="1.0" encoding="utf-8"?>
<p:tagLst xmlns:p="http://schemas.openxmlformats.org/presentationml/2006/main">
  <p:tag name="PA" val="v5.2.8"/>
</p:tagLst>
</file>

<file path=ppt/tags/tag251.xml><?xml version="1.0" encoding="utf-8"?>
<p:tagLst xmlns:p="http://schemas.openxmlformats.org/presentationml/2006/main">
  <p:tag name="PA" val="v5.2.8"/>
</p:tagLst>
</file>

<file path=ppt/tags/tag252.xml><?xml version="1.0" encoding="utf-8"?>
<p:tagLst xmlns:p="http://schemas.openxmlformats.org/presentationml/2006/main">
  <p:tag name="PA" val="v5.2.8"/>
</p:tagLst>
</file>

<file path=ppt/tags/tag253.xml><?xml version="1.0" encoding="utf-8"?>
<p:tagLst xmlns:p="http://schemas.openxmlformats.org/presentationml/2006/main">
  <p:tag name="PA" val="v5.2.8"/>
</p:tagLst>
</file>

<file path=ppt/tags/tag254.xml><?xml version="1.0" encoding="utf-8"?>
<p:tagLst xmlns:p="http://schemas.openxmlformats.org/presentationml/2006/main">
  <p:tag name="PA" val="v5.2.8"/>
</p:tagLst>
</file>

<file path=ppt/tags/tag255.xml><?xml version="1.0" encoding="utf-8"?>
<p:tagLst xmlns:p="http://schemas.openxmlformats.org/presentationml/2006/main">
  <p:tag name="PA" val="v5.2.8"/>
</p:tagLst>
</file>

<file path=ppt/tags/tag256.xml><?xml version="1.0" encoding="utf-8"?>
<p:tagLst xmlns:p="http://schemas.openxmlformats.org/presentationml/2006/main">
  <p:tag name="PA" val="v5.2.8"/>
</p:tagLst>
</file>

<file path=ppt/tags/tag257.xml><?xml version="1.0" encoding="utf-8"?>
<p:tagLst xmlns:p="http://schemas.openxmlformats.org/presentationml/2006/main">
  <p:tag name="PA" val="v5.2.8"/>
</p:tagLst>
</file>

<file path=ppt/tags/tag258.xml><?xml version="1.0" encoding="utf-8"?>
<p:tagLst xmlns:p="http://schemas.openxmlformats.org/presentationml/2006/main">
  <p:tag name="PA" val="v5.2.8"/>
</p:tagLst>
</file>

<file path=ppt/tags/tag259.xml><?xml version="1.0" encoding="utf-8"?>
<p:tagLst xmlns:p="http://schemas.openxmlformats.org/presentationml/2006/main">
  <p:tag name="PA" val="v5.2.8"/>
</p:tagLst>
</file>

<file path=ppt/tags/tag26.xml><?xml version="1.0" encoding="utf-8"?>
<p:tagLst xmlns:p="http://schemas.openxmlformats.org/presentationml/2006/main">
  <p:tag name="PA" val="v5.2.8"/>
</p:tagLst>
</file>

<file path=ppt/tags/tag260.xml><?xml version="1.0" encoding="utf-8"?>
<p:tagLst xmlns:p="http://schemas.openxmlformats.org/presentationml/2006/main">
  <p:tag name="PA" val="v5.2.8"/>
</p:tagLst>
</file>

<file path=ppt/tags/tag261.xml><?xml version="1.0" encoding="utf-8"?>
<p:tagLst xmlns:p="http://schemas.openxmlformats.org/presentationml/2006/main">
  <p:tag name="PA" val="v5.2.8"/>
</p:tagLst>
</file>

<file path=ppt/tags/tag262.xml><?xml version="1.0" encoding="utf-8"?>
<p:tagLst xmlns:p="http://schemas.openxmlformats.org/presentationml/2006/main">
  <p:tag name="PA" val="v5.2.8"/>
</p:tagLst>
</file>

<file path=ppt/tags/tag263.xml><?xml version="1.0" encoding="utf-8"?>
<p:tagLst xmlns:p="http://schemas.openxmlformats.org/presentationml/2006/main">
  <p:tag name="PA" val="v5.2.8"/>
</p:tagLst>
</file>

<file path=ppt/tags/tag264.xml><?xml version="1.0" encoding="utf-8"?>
<p:tagLst xmlns:p="http://schemas.openxmlformats.org/presentationml/2006/main">
  <p:tag name="PA" val="v5.2.8"/>
</p:tagLst>
</file>

<file path=ppt/tags/tag265.xml><?xml version="1.0" encoding="utf-8"?>
<p:tagLst xmlns:p="http://schemas.openxmlformats.org/presentationml/2006/main">
  <p:tag name="PA" val="v5.2.8"/>
</p:tagLst>
</file>

<file path=ppt/tags/tag266.xml><?xml version="1.0" encoding="utf-8"?>
<p:tagLst xmlns:p="http://schemas.openxmlformats.org/presentationml/2006/main">
  <p:tag name="PA" val="v5.2.8"/>
</p:tagLst>
</file>

<file path=ppt/tags/tag267.xml><?xml version="1.0" encoding="utf-8"?>
<p:tagLst xmlns:p="http://schemas.openxmlformats.org/presentationml/2006/main">
  <p:tag name="PA" val="v5.2.8"/>
</p:tagLst>
</file>

<file path=ppt/tags/tag268.xml><?xml version="1.0" encoding="utf-8"?>
<p:tagLst xmlns:p="http://schemas.openxmlformats.org/presentationml/2006/main">
  <p:tag name="PA" val="v5.2.8"/>
</p:tagLst>
</file>

<file path=ppt/tags/tag269.xml><?xml version="1.0" encoding="utf-8"?>
<p:tagLst xmlns:p="http://schemas.openxmlformats.org/presentationml/2006/main">
  <p:tag name="PA" val="v5.2.8"/>
</p:tagLst>
</file>

<file path=ppt/tags/tag27.xml><?xml version="1.0" encoding="utf-8"?>
<p:tagLst xmlns:p="http://schemas.openxmlformats.org/presentationml/2006/main">
  <p:tag name="PA" val="v5.2.8"/>
</p:tagLst>
</file>

<file path=ppt/tags/tag270.xml><?xml version="1.0" encoding="utf-8"?>
<p:tagLst xmlns:p="http://schemas.openxmlformats.org/presentationml/2006/main">
  <p:tag name="PA" val="v5.2.8"/>
</p:tagLst>
</file>

<file path=ppt/tags/tag271.xml><?xml version="1.0" encoding="utf-8"?>
<p:tagLst xmlns:p="http://schemas.openxmlformats.org/presentationml/2006/main">
  <p:tag name="PA" val="v5.2.8"/>
</p:tagLst>
</file>

<file path=ppt/tags/tag272.xml><?xml version="1.0" encoding="utf-8"?>
<p:tagLst xmlns:p="http://schemas.openxmlformats.org/presentationml/2006/main">
  <p:tag name="PA" val="v5.2.8"/>
</p:tagLst>
</file>

<file path=ppt/tags/tag273.xml><?xml version="1.0" encoding="utf-8"?>
<p:tagLst xmlns:p="http://schemas.openxmlformats.org/presentationml/2006/main">
  <p:tag name="PA" val="v5.2.8"/>
</p:tagLst>
</file>

<file path=ppt/tags/tag274.xml><?xml version="1.0" encoding="utf-8"?>
<p:tagLst xmlns:p="http://schemas.openxmlformats.org/presentationml/2006/main">
  <p:tag name="PA" val="v5.2.8"/>
</p:tagLst>
</file>

<file path=ppt/tags/tag275.xml><?xml version="1.0" encoding="utf-8"?>
<p:tagLst xmlns:p="http://schemas.openxmlformats.org/presentationml/2006/main">
  <p:tag name="PA" val="v5.2.8"/>
</p:tagLst>
</file>

<file path=ppt/tags/tag276.xml><?xml version="1.0" encoding="utf-8"?>
<p:tagLst xmlns:p="http://schemas.openxmlformats.org/presentationml/2006/main">
  <p:tag name="PA" val="v5.2.8"/>
</p:tagLst>
</file>

<file path=ppt/tags/tag277.xml><?xml version="1.0" encoding="utf-8"?>
<p:tagLst xmlns:p="http://schemas.openxmlformats.org/presentationml/2006/main">
  <p:tag name="PA" val="v5.2.8"/>
</p:tagLst>
</file>

<file path=ppt/tags/tag278.xml><?xml version="1.0" encoding="utf-8"?>
<p:tagLst xmlns:p="http://schemas.openxmlformats.org/presentationml/2006/main">
  <p:tag name="PA" val="v5.2.8"/>
</p:tagLst>
</file>

<file path=ppt/tags/tag279.xml><?xml version="1.0" encoding="utf-8"?>
<p:tagLst xmlns:p="http://schemas.openxmlformats.org/presentationml/2006/main">
  <p:tag name="PA" val="v5.2.8"/>
</p:tagLst>
</file>

<file path=ppt/tags/tag28.xml><?xml version="1.0" encoding="utf-8"?>
<p:tagLst xmlns:p="http://schemas.openxmlformats.org/presentationml/2006/main">
  <p:tag name="PA" val="v5.2.8"/>
</p:tagLst>
</file>

<file path=ppt/tags/tag280.xml><?xml version="1.0" encoding="utf-8"?>
<p:tagLst xmlns:p="http://schemas.openxmlformats.org/presentationml/2006/main">
  <p:tag name="PA" val="v5.2.8"/>
</p:tagLst>
</file>

<file path=ppt/tags/tag281.xml><?xml version="1.0" encoding="utf-8"?>
<p:tagLst xmlns:p="http://schemas.openxmlformats.org/presentationml/2006/main">
  <p:tag name="PA" val="v5.2.8"/>
</p:tagLst>
</file>

<file path=ppt/tags/tag282.xml><?xml version="1.0" encoding="utf-8"?>
<p:tagLst xmlns:p="http://schemas.openxmlformats.org/presentationml/2006/main">
  <p:tag name="PA" val="v5.2.8"/>
</p:tagLst>
</file>

<file path=ppt/tags/tag283.xml><?xml version="1.0" encoding="utf-8"?>
<p:tagLst xmlns:p="http://schemas.openxmlformats.org/presentationml/2006/main">
  <p:tag name="PA" val="v5.2.8"/>
</p:tagLst>
</file>

<file path=ppt/tags/tag284.xml><?xml version="1.0" encoding="utf-8"?>
<p:tagLst xmlns:p="http://schemas.openxmlformats.org/presentationml/2006/main">
  <p:tag name="PA" val="v5.2.8"/>
</p:tagLst>
</file>

<file path=ppt/tags/tag285.xml><?xml version="1.0" encoding="utf-8"?>
<p:tagLst xmlns:p="http://schemas.openxmlformats.org/presentationml/2006/main">
  <p:tag name="PA" val="v5.2.8"/>
</p:tagLst>
</file>

<file path=ppt/tags/tag286.xml><?xml version="1.0" encoding="utf-8"?>
<p:tagLst xmlns:p="http://schemas.openxmlformats.org/presentationml/2006/main">
  <p:tag name="PA" val="v5.2.8"/>
</p:tagLst>
</file>

<file path=ppt/tags/tag287.xml><?xml version="1.0" encoding="utf-8"?>
<p:tagLst xmlns:p="http://schemas.openxmlformats.org/presentationml/2006/main">
  <p:tag name="PA" val="v5.2.8"/>
</p:tagLst>
</file>

<file path=ppt/tags/tag288.xml><?xml version="1.0" encoding="utf-8"?>
<p:tagLst xmlns:p="http://schemas.openxmlformats.org/presentationml/2006/main">
  <p:tag name="PA" val="v5.2.8"/>
</p:tagLst>
</file>

<file path=ppt/tags/tag289.xml><?xml version="1.0" encoding="utf-8"?>
<p:tagLst xmlns:p="http://schemas.openxmlformats.org/presentationml/2006/main">
  <p:tag name="PA" val="v5.2.8"/>
</p:tagLst>
</file>

<file path=ppt/tags/tag29.xml><?xml version="1.0" encoding="utf-8"?>
<p:tagLst xmlns:p="http://schemas.openxmlformats.org/presentationml/2006/main">
  <p:tag name="PA" val="v5.2.8"/>
</p:tagLst>
</file>

<file path=ppt/tags/tag290.xml><?xml version="1.0" encoding="utf-8"?>
<p:tagLst xmlns:p="http://schemas.openxmlformats.org/presentationml/2006/main">
  <p:tag name="PA" val="v5.2.8"/>
</p:tagLst>
</file>

<file path=ppt/tags/tag291.xml><?xml version="1.0" encoding="utf-8"?>
<p:tagLst xmlns:p="http://schemas.openxmlformats.org/presentationml/2006/main">
  <p:tag name="PA" val="v5.2.8"/>
</p:tagLst>
</file>

<file path=ppt/tags/tag292.xml><?xml version="1.0" encoding="utf-8"?>
<p:tagLst xmlns:p="http://schemas.openxmlformats.org/presentationml/2006/main">
  <p:tag name="PA" val="v5.2.8"/>
</p:tagLst>
</file>

<file path=ppt/tags/tag293.xml><?xml version="1.0" encoding="utf-8"?>
<p:tagLst xmlns:p="http://schemas.openxmlformats.org/presentationml/2006/main">
  <p:tag name="PA" val="v5.2.8"/>
</p:tagLst>
</file>

<file path=ppt/tags/tag294.xml><?xml version="1.0" encoding="utf-8"?>
<p:tagLst xmlns:p="http://schemas.openxmlformats.org/presentationml/2006/main">
  <p:tag name="PA" val="v5.2.8"/>
</p:tagLst>
</file>

<file path=ppt/tags/tag295.xml><?xml version="1.0" encoding="utf-8"?>
<p:tagLst xmlns:p="http://schemas.openxmlformats.org/presentationml/2006/main">
  <p:tag name="PA" val="v5.2.8"/>
</p:tagLst>
</file>

<file path=ppt/tags/tag296.xml><?xml version="1.0" encoding="utf-8"?>
<p:tagLst xmlns:p="http://schemas.openxmlformats.org/presentationml/2006/main">
  <p:tag name="PA" val="v5.2.8"/>
</p:tagLst>
</file>

<file path=ppt/tags/tag297.xml><?xml version="1.0" encoding="utf-8"?>
<p:tagLst xmlns:p="http://schemas.openxmlformats.org/presentationml/2006/main">
  <p:tag name="PA" val="v5.2.8"/>
</p:tagLst>
</file>

<file path=ppt/tags/tag298.xml><?xml version="1.0" encoding="utf-8"?>
<p:tagLst xmlns:p="http://schemas.openxmlformats.org/presentationml/2006/main">
  <p:tag name="PA" val="v5.2.8"/>
</p:tagLst>
</file>

<file path=ppt/tags/tag299.xml><?xml version="1.0" encoding="utf-8"?>
<p:tagLst xmlns:p="http://schemas.openxmlformats.org/presentationml/2006/main">
  <p:tag name="PA" val="v5.2.8"/>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PA" val="v5.2.8"/>
</p:tagLst>
</file>

<file path=ppt/tags/tag300.xml><?xml version="1.0" encoding="utf-8"?>
<p:tagLst xmlns:p="http://schemas.openxmlformats.org/presentationml/2006/main">
  <p:tag name="PA" val="v5.2.8"/>
</p:tagLst>
</file>

<file path=ppt/tags/tag301.xml><?xml version="1.0" encoding="utf-8"?>
<p:tagLst xmlns:p="http://schemas.openxmlformats.org/presentationml/2006/main">
  <p:tag name="PA" val="v5.2.8"/>
</p:tagLst>
</file>

<file path=ppt/tags/tag302.xml><?xml version="1.0" encoding="utf-8"?>
<p:tagLst xmlns:p="http://schemas.openxmlformats.org/presentationml/2006/main">
  <p:tag name="PA" val="v5.2.8"/>
</p:tagLst>
</file>

<file path=ppt/tags/tag303.xml><?xml version="1.0" encoding="utf-8"?>
<p:tagLst xmlns:p="http://schemas.openxmlformats.org/presentationml/2006/main">
  <p:tag name="PA" val="v5.2.8"/>
</p:tagLst>
</file>

<file path=ppt/tags/tag304.xml><?xml version="1.0" encoding="utf-8"?>
<p:tagLst xmlns:p="http://schemas.openxmlformats.org/presentationml/2006/main">
  <p:tag name="PA" val="v5.2.8"/>
</p:tagLst>
</file>

<file path=ppt/tags/tag305.xml><?xml version="1.0" encoding="utf-8"?>
<p:tagLst xmlns:p="http://schemas.openxmlformats.org/presentationml/2006/main">
  <p:tag name="PA" val="v5.2.8"/>
</p:tagLst>
</file>

<file path=ppt/tags/tag306.xml><?xml version="1.0" encoding="utf-8"?>
<p:tagLst xmlns:p="http://schemas.openxmlformats.org/presentationml/2006/main">
  <p:tag name="PA" val="v5.2.8"/>
</p:tagLst>
</file>

<file path=ppt/tags/tag307.xml><?xml version="1.0" encoding="utf-8"?>
<p:tagLst xmlns:p="http://schemas.openxmlformats.org/presentationml/2006/main">
  <p:tag name="PA" val="v5.2.8"/>
</p:tagLst>
</file>

<file path=ppt/tags/tag308.xml><?xml version="1.0" encoding="utf-8"?>
<p:tagLst xmlns:p="http://schemas.openxmlformats.org/presentationml/2006/main">
  <p:tag name="PA" val="v5.2.8"/>
</p:tagLst>
</file>

<file path=ppt/tags/tag309.xml><?xml version="1.0" encoding="utf-8"?>
<p:tagLst xmlns:p="http://schemas.openxmlformats.org/presentationml/2006/main">
  <p:tag name="PA" val="v5.2.8"/>
</p:tagLst>
</file>

<file path=ppt/tags/tag31.xml><?xml version="1.0" encoding="utf-8"?>
<p:tagLst xmlns:p="http://schemas.openxmlformats.org/presentationml/2006/main">
  <p:tag name="PA" val="v5.2.8"/>
</p:tagLst>
</file>

<file path=ppt/tags/tag310.xml><?xml version="1.0" encoding="utf-8"?>
<p:tagLst xmlns:p="http://schemas.openxmlformats.org/presentationml/2006/main">
  <p:tag name="PA" val="v5.2.8"/>
</p:tagLst>
</file>

<file path=ppt/tags/tag311.xml><?xml version="1.0" encoding="utf-8"?>
<p:tagLst xmlns:p="http://schemas.openxmlformats.org/presentationml/2006/main">
  <p:tag name="PA" val="v5.2.8"/>
</p:tagLst>
</file>

<file path=ppt/tags/tag312.xml><?xml version="1.0" encoding="utf-8"?>
<p:tagLst xmlns:p="http://schemas.openxmlformats.org/presentationml/2006/main">
  <p:tag name="PA" val="v5.2.8"/>
</p:tagLst>
</file>

<file path=ppt/tags/tag313.xml><?xml version="1.0" encoding="utf-8"?>
<p:tagLst xmlns:p="http://schemas.openxmlformats.org/presentationml/2006/main">
  <p:tag name="PA" val="v5.2.8"/>
</p:tagLst>
</file>

<file path=ppt/tags/tag314.xml><?xml version="1.0" encoding="utf-8"?>
<p:tagLst xmlns:p="http://schemas.openxmlformats.org/presentationml/2006/main">
  <p:tag name="PA" val="v5.2.8"/>
</p:tagLst>
</file>

<file path=ppt/tags/tag315.xml><?xml version="1.0" encoding="utf-8"?>
<p:tagLst xmlns:p="http://schemas.openxmlformats.org/presentationml/2006/main">
  <p:tag name="PA" val="v5.2.8"/>
</p:tagLst>
</file>

<file path=ppt/tags/tag316.xml><?xml version="1.0" encoding="utf-8"?>
<p:tagLst xmlns:p="http://schemas.openxmlformats.org/presentationml/2006/main">
  <p:tag name="PA" val="v5.2.8"/>
</p:tagLst>
</file>

<file path=ppt/tags/tag317.xml><?xml version="1.0" encoding="utf-8"?>
<p:tagLst xmlns:p="http://schemas.openxmlformats.org/presentationml/2006/main">
  <p:tag name="PA" val="v5.2.8"/>
</p:tagLst>
</file>

<file path=ppt/tags/tag318.xml><?xml version="1.0" encoding="utf-8"?>
<p:tagLst xmlns:p="http://schemas.openxmlformats.org/presentationml/2006/main">
  <p:tag name="PA" val="v5.2.8"/>
</p:tagLst>
</file>

<file path=ppt/tags/tag319.xml><?xml version="1.0" encoding="utf-8"?>
<p:tagLst xmlns:p="http://schemas.openxmlformats.org/presentationml/2006/main">
  <p:tag name="PA" val="v5.2.8"/>
</p:tagLst>
</file>

<file path=ppt/tags/tag32.xml><?xml version="1.0" encoding="utf-8"?>
<p:tagLst xmlns:p="http://schemas.openxmlformats.org/presentationml/2006/main">
  <p:tag name="PA" val="v5.2.8"/>
</p:tagLst>
</file>

<file path=ppt/tags/tag320.xml><?xml version="1.0" encoding="utf-8"?>
<p:tagLst xmlns:p="http://schemas.openxmlformats.org/presentationml/2006/main">
  <p:tag name="PA" val="v5.2.8"/>
</p:tagLst>
</file>

<file path=ppt/tags/tag321.xml><?xml version="1.0" encoding="utf-8"?>
<p:tagLst xmlns:p="http://schemas.openxmlformats.org/presentationml/2006/main">
  <p:tag name="PA" val="v5.2.8"/>
</p:tagLst>
</file>

<file path=ppt/tags/tag322.xml><?xml version="1.0" encoding="utf-8"?>
<p:tagLst xmlns:p="http://schemas.openxmlformats.org/presentationml/2006/main">
  <p:tag name="PA" val="v5.2.8"/>
</p:tagLst>
</file>

<file path=ppt/tags/tag323.xml><?xml version="1.0" encoding="utf-8"?>
<p:tagLst xmlns:p="http://schemas.openxmlformats.org/presentationml/2006/main">
  <p:tag name="PA" val="v5.2.8"/>
</p:tagLst>
</file>

<file path=ppt/tags/tag324.xml><?xml version="1.0" encoding="utf-8"?>
<p:tagLst xmlns:p="http://schemas.openxmlformats.org/presentationml/2006/main">
  <p:tag name="PA" val="v5.2.8"/>
</p:tagLst>
</file>

<file path=ppt/tags/tag325.xml><?xml version="1.0" encoding="utf-8"?>
<p:tagLst xmlns:p="http://schemas.openxmlformats.org/presentationml/2006/main">
  <p:tag name="PA" val="v5.2.8"/>
</p:tagLst>
</file>

<file path=ppt/tags/tag326.xml><?xml version="1.0" encoding="utf-8"?>
<p:tagLst xmlns:p="http://schemas.openxmlformats.org/presentationml/2006/main">
  <p:tag name="PA" val="v5.2.8"/>
</p:tagLst>
</file>

<file path=ppt/tags/tag327.xml><?xml version="1.0" encoding="utf-8"?>
<p:tagLst xmlns:p="http://schemas.openxmlformats.org/presentationml/2006/main">
  <p:tag name="PA" val="v5.2.8"/>
</p:tagLst>
</file>

<file path=ppt/tags/tag328.xml><?xml version="1.0" encoding="utf-8"?>
<p:tagLst xmlns:p="http://schemas.openxmlformats.org/presentationml/2006/main">
  <p:tag name="PA" val="v5.2.8"/>
</p:tagLst>
</file>

<file path=ppt/tags/tag329.xml><?xml version="1.0" encoding="utf-8"?>
<p:tagLst xmlns:p="http://schemas.openxmlformats.org/presentationml/2006/main">
  <p:tag name="PA" val="v5.2.8"/>
</p:tagLst>
</file>

<file path=ppt/tags/tag33.xml><?xml version="1.0" encoding="utf-8"?>
<p:tagLst xmlns:p="http://schemas.openxmlformats.org/presentationml/2006/main">
  <p:tag name="PA" val="v5.2.8"/>
</p:tagLst>
</file>

<file path=ppt/tags/tag330.xml><?xml version="1.0" encoding="utf-8"?>
<p:tagLst xmlns:p="http://schemas.openxmlformats.org/presentationml/2006/main">
  <p:tag name="PA" val="v5.2.8"/>
</p:tagLst>
</file>

<file path=ppt/tags/tag331.xml><?xml version="1.0" encoding="utf-8"?>
<p:tagLst xmlns:p="http://schemas.openxmlformats.org/presentationml/2006/main">
  <p:tag name="PA" val="v5.2.8"/>
</p:tagLst>
</file>

<file path=ppt/tags/tag332.xml><?xml version="1.0" encoding="utf-8"?>
<p:tagLst xmlns:p="http://schemas.openxmlformats.org/presentationml/2006/main">
  <p:tag name="PA" val="v5.2.8"/>
</p:tagLst>
</file>

<file path=ppt/tags/tag333.xml><?xml version="1.0" encoding="utf-8"?>
<p:tagLst xmlns:p="http://schemas.openxmlformats.org/presentationml/2006/main">
  <p:tag name="PA" val="v5.2.8"/>
</p:tagLst>
</file>

<file path=ppt/tags/tag334.xml><?xml version="1.0" encoding="utf-8"?>
<p:tagLst xmlns:p="http://schemas.openxmlformats.org/presentationml/2006/main">
  <p:tag name="PA" val="v5.2.8"/>
</p:tagLst>
</file>

<file path=ppt/tags/tag335.xml><?xml version="1.0" encoding="utf-8"?>
<p:tagLst xmlns:p="http://schemas.openxmlformats.org/presentationml/2006/main">
  <p:tag name="PA" val="v5.2.8"/>
</p:tagLst>
</file>

<file path=ppt/tags/tag336.xml><?xml version="1.0" encoding="utf-8"?>
<p:tagLst xmlns:p="http://schemas.openxmlformats.org/presentationml/2006/main">
  <p:tag name="PA" val="v5.2.8"/>
</p:tagLst>
</file>

<file path=ppt/tags/tag337.xml><?xml version="1.0" encoding="utf-8"?>
<p:tagLst xmlns:p="http://schemas.openxmlformats.org/presentationml/2006/main">
  <p:tag name="PA" val="v5.2.8"/>
</p:tagLst>
</file>

<file path=ppt/tags/tag338.xml><?xml version="1.0" encoding="utf-8"?>
<p:tagLst xmlns:p="http://schemas.openxmlformats.org/presentationml/2006/main">
  <p:tag name="PA" val="v5.2.8"/>
</p:tagLst>
</file>

<file path=ppt/tags/tag339.xml><?xml version="1.0" encoding="utf-8"?>
<p:tagLst xmlns:p="http://schemas.openxmlformats.org/presentationml/2006/main">
  <p:tag name="PA" val="v5.2.8"/>
</p:tagLst>
</file>

<file path=ppt/tags/tag34.xml><?xml version="1.0" encoding="utf-8"?>
<p:tagLst xmlns:p="http://schemas.openxmlformats.org/presentationml/2006/main">
  <p:tag name="PA" val="v5.2.8"/>
</p:tagLst>
</file>

<file path=ppt/tags/tag340.xml><?xml version="1.0" encoding="utf-8"?>
<p:tagLst xmlns:p="http://schemas.openxmlformats.org/presentationml/2006/main">
  <p:tag name="PA" val="v5.2.8"/>
</p:tagLst>
</file>

<file path=ppt/tags/tag341.xml><?xml version="1.0" encoding="utf-8"?>
<p:tagLst xmlns:p="http://schemas.openxmlformats.org/presentationml/2006/main">
  <p:tag name="PA" val="v5.2.8"/>
</p:tagLst>
</file>

<file path=ppt/tags/tag342.xml><?xml version="1.0" encoding="utf-8"?>
<p:tagLst xmlns:p="http://schemas.openxmlformats.org/presentationml/2006/main">
  <p:tag name="PA" val="v5.2.8"/>
</p:tagLst>
</file>

<file path=ppt/tags/tag343.xml><?xml version="1.0" encoding="utf-8"?>
<p:tagLst xmlns:p="http://schemas.openxmlformats.org/presentationml/2006/main">
  <p:tag name="PA" val="v5.2.8"/>
</p:tagLst>
</file>

<file path=ppt/tags/tag344.xml><?xml version="1.0" encoding="utf-8"?>
<p:tagLst xmlns:p="http://schemas.openxmlformats.org/presentationml/2006/main">
  <p:tag name="PA" val="v5.2.8"/>
</p:tagLst>
</file>

<file path=ppt/tags/tag345.xml><?xml version="1.0" encoding="utf-8"?>
<p:tagLst xmlns:p="http://schemas.openxmlformats.org/presentationml/2006/main">
  <p:tag name="PA" val="v5.2.8"/>
</p:tagLst>
</file>

<file path=ppt/tags/tag346.xml><?xml version="1.0" encoding="utf-8"?>
<p:tagLst xmlns:p="http://schemas.openxmlformats.org/presentationml/2006/main">
  <p:tag name="PA" val="v5.2.8"/>
</p:tagLst>
</file>

<file path=ppt/tags/tag347.xml><?xml version="1.0" encoding="utf-8"?>
<p:tagLst xmlns:p="http://schemas.openxmlformats.org/presentationml/2006/main">
  <p:tag name="PA" val="v5.2.8"/>
</p:tagLst>
</file>

<file path=ppt/tags/tag348.xml><?xml version="1.0" encoding="utf-8"?>
<p:tagLst xmlns:p="http://schemas.openxmlformats.org/presentationml/2006/main">
  <p:tag name="PA" val="v5.2.8"/>
</p:tagLst>
</file>

<file path=ppt/tags/tag349.xml><?xml version="1.0" encoding="utf-8"?>
<p:tagLst xmlns:p="http://schemas.openxmlformats.org/presentationml/2006/main">
  <p:tag name="PA" val="v5.2.8"/>
</p:tagLst>
</file>

<file path=ppt/tags/tag35.xml><?xml version="1.0" encoding="utf-8"?>
<p:tagLst xmlns:p="http://schemas.openxmlformats.org/presentationml/2006/main">
  <p:tag name="PA" val="v5.2.8"/>
</p:tagLst>
</file>

<file path=ppt/tags/tag350.xml><?xml version="1.0" encoding="utf-8"?>
<p:tagLst xmlns:p="http://schemas.openxmlformats.org/presentationml/2006/main">
  <p:tag name="PA" val="v5.2.8"/>
</p:tagLst>
</file>

<file path=ppt/tags/tag351.xml><?xml version="1.0" encoding="utf-8"?>
<p:tagLst xmlns:p="http://schemas.openxmlformats.org/presentationml/2006/main">
  <p:tag name="PA" val="v5.2.8"/>
</p:tagLst>
</file>

<file path=ppt/tags/tag352.xml><?xml version="1.0" encoding="utf-8"?>
<p:tagLst xmlns:p="http://schemas.openxmlformats.org/presentationml/2006/main">
  <p:tag name="PA" val="v5.2.8"/>
</p:tagLst>
</file>

<file path=ppt/tags/tag353.xml><?xml version="1.0" encoding="utf-8"?>
<p:tagLst xmlns:p="http://schemas.openxmlformats.org/presentationml/2006/main">
  <p:tag name="PA" val="v5.2.8"/>
</p:tagLst>
</file>

<file path=ppt/tags/tag354.xml><?xml version="1.0" encoding="utf-8"?>
<p:tagLst xmlns:p="http://schemas.openxmlformats.org/presentationml/2006/main">
  <p:tag name="PA" val="v5.2.8"/>
</p:tagLst>
</file>

<file path=ppt/tags/tag355.xml><?xml version="1.0" encoding="utf-8"?>
<p:tagLst xmlns:p="http://schemas.openxmlformats.org/presentationml/2006/main">
  <p:tag name="PA" val="v5.2.8"/>
</p:tagLst>
</file>

<file path=ppt/tags/tag356.xml><?xml version="1.0" encoding="utf-8"?>
<p:tagLst xmlns:p="http://schemas.openxmlformats.org/presentationml/2006/main">
  <p:tag name="PA" val="v5.2.8"/>
</p:tagLst>
</file>

<file path=ppt/tags/tag357.xml><?xml version="1.0" encoding="utf-8"?>
<p:tagLst xmlns:p="http://schemas.openxmlformats.org/presentationml/2006/main">
  <p:tag name="PA" val="v5.2.8"/>
</p:tagLst>
</file>

<file path=ppt/tags/tag358.xml><?xml version="1.0" encoding="utf-8"?>
<p:tagLst xmlns:p="http://schemas.openxmlformats.org/presentationml/2006/main">
  <p:tag name="PA" val="v5.2.8"/>
</p:tagLst>
</file>

<file path=ppt/tags/tag359.xml><?xml version="1.0" encoding="utf-8"?>
<p:tagLst xmlns:p="http://schemas.openxmlformats.org/presentationml/2006/main">
  <p:tag name="PA" val="v5.2.8"/>
</p:tagLst>
</file>

<file path=ppt/tags/tag36.xml><?xml version="1.0" encoding="utf-8"?>
<p:tagLst xmlns:p="http://schemas.openxmlformats.org/presentationml/2006/main">
  <p:tag name="PA" val="v5.2.8"/>
</p:tagLst>
</file>

<file path=ppt/tags/tag360.xml><?xml version="1.0" encoding="utf-8"?>
<p:tagLst xmlns:p="http://schemas.openxmlformats.org/presentationml/2006/main">
  <p:tag name="PA" val="v5.2.8"/>
</p:tagLst>
</file>

<file path=ppt/tags/tag361.xml><?xml version="1.0" encoding="utf-8"?>
<p:tagLst xmlns:p="http://schemas.openxmlformats.org/presentationml/2006/main">
  <p:tag name="PA" val="v5.2.8"/>
</p:tagLst>
</file>

<file path=ppt/tags/tag362.xml><?xml version="1.0" encoding="utf-8"?>
<p:tagLst xmlns:p="http://schemas.openxmlformats.org/presentationml/2006/main">
  <p:tag name="PA" val="v5.2.8"/>
</p:tagLst>
</file>

<file path=ppt/tags/tag363.xml><?xml version="1.0" encoding="utf-8"?>
<p:tagLst xmlns:p="http://schemas.openxmlformats.org/presentationml/2006/main">
  <p:tag name="PA" val="v5.2.8"/>
</p:tagLst>
</file>

<file path=ppt/tags/tag364.xml><?xml version="1.0" encoding="utf-8"?>
<p:tagLst xmlns:p="http://schemas.openxmlformats.org/presentationml/2006/main">
  <p:tag name="PA" val="v5.2.8"/>
</p:tagLst>
</file>

<file path=ppt/tags/tag365.xml><?xml version="1.0" encoding="utf-8"?>
<p:tagLst xmlns:p="http://schemas.openxmlformats.org/presentationml/2006/main">
  <p:tag name="PA" val="v5.2.8"/>
</p:tagLst>
</file>

<file path=ppt/tags/tag366.xml><?xml version="1.0" encoding="utf-8"?>
<p:tagLst xmlns:p="http://schemas.openxmlformats.org/presentationml/2006/main">
  <p:tag name="PA" val="v5.2.8"/>
</p:tagLst>
</file>

<file path=ppt/tags/tag367.xml><?xml version="1.0" encoding="utf-8"?>
<p:tagLst xmlns:p="http://schemas.openxmlformats.org/presentationml/2006/main">
  <p:tag name="PA" val="v5.2.8"/>
</p:tagLst>
</file>

<file path=ppt/tags/tag368.xml><?xml version="1.0" encoding="utf-8"?>
<p:tagLst xmlns:p="http://schemas.openxmlformats.org/presentationml/2006/main">
  <p:tag name="PA" val="v5.2.8"/>
</p:tagLst>
</file>

<file path=ppt/tags/tag369.xml><?xml version="1.0" encoding="utf-8"?>
<p:tagLst xmlns:p="http://schemas.openxmlformats.org/presentationml/2006/main">
  <p:tag name="PA" val="v5.2.8"/>
</p:tagLst>
</file>

<file path=ppt/tags/tag37.xml><?xml version="1.0" encoding="utf-8"?>
<p:tagLst xmlns:p="http://schemas.openxmlformats.org/presentationml/2006/main">
  <p:tag name="PA" val="v5.2.8"/>
</p:tagLst>
</file>

<file path=ppt/tags/tag370.xml><?xml version="1.0" encoding="utf-8"?>
<p:tagLst xmlns:p="http://schemas.openxmlformats.org/presentationml/2006/main">
  <p:tag name="PA" val="v5.2.8"/>
</p:tagLst>
</file>

<file path=ppt/tags/tag371.xml><?xml version="1.0" encoding="utf-8"?>
<p:tagLst xmlns:p="http://schemas.openxmlformats.org/presentationml/2006/main">
  <p:tag name="PA" val="v5.2.8"/>
</p:tagLst>
</file>

<file path=ppt/tags/tag372.xml><?xml version="1.0" encoding="utf-8"?>
<p:tagLst xmlns:p="http://schemas.openxmlformats.org/presentationml/2006/main">
  <p:tag name="PA" val="v5.2.8"/>
</p:tagLst>
</file>

<file path=ppt/tags/tag373.xml><?xml version="1.0" encoding="utf-8"?>
<p:tagLst xmlns:p="http://schemas.openxmlformats.org/presentationml/2006/main">
  <p:tag name="PA" val="v5.2.8"/>
</p:tagLst>
</file>

<file path=ppt/tags/tag374.xml><?xml version="1.0" encoding="utf-8"?>
<p:tagLst xmlns:p="http://schemas.openxmlformats.org/presentationml/2006/main">
  <p:tag name="PA" val="v5.2.8"/>
</p:tagLst>
</file>

<file path=ppt/tags/tag375.xml><?xml version="1.0" encoding="utf-8"?>
<p:tagLst xmlns:p="http://schemas.openxmlformats.org/presentationml/2006/main">
  <p:tag name="PA" val="v5.2.8"/>
</p:tagLst>
</file>

<file path=ppt/tags/tag376.xml><?xml version="1.0" encoding="utf-8"?>
<p:tagLst xmlns:p="http://schemas.openxmlformats.org/presentationml/2006/main">
  <p:tag name="PA" val="v5.2.8"/>
</p:tagLst>
</file>

<file path=ppt/tags/tag377.xml><?xml version="1.0" encoding="utf-8"?>
<p:tagLst xmlns:p="http://schemas.openxmlformats.org/presentationml/2006/main">
  <p:tag name="PA" val="v5.2.8"/>
</p:tagLst>
</file>

<file path=ppt/tags/tag378.xml><?xml version="1.0" encoding="utf-8"?>
<p:tagLst xmlns:p="http://schemas.openxmlformats.org/presentationml/2006/main">
  <p:tag name="PA" val="v5.2.8"/>
</p:tagLst>
</file>

<file path=ppt/tags/tag379.xml><?xml version="1.0" encoding="utf-8"?>
<p:tagLst xmlns:p="http://schemas.openxmlformats.org/presentationml/2006/main">
  <p:tag name="PA" val="v5.2.8"/>
</p:tagLst>
</file>

<file path=ppt/tags/tag38.xml><?xml version="1.0" encoding="utf-8"?>
<p:tagLst xmlns:p="http://schemas.openxmlformats.org/presentationml/2006/main">
  <p:tag name="PA" val="v5.2.8"/>
</p:tagLst>
</file>

<file path=ppt/tags/tag380.xml><?xml version="1.0" encoding="utf-8"?>
<p:tagLst xmlns:p="http://schemas.openxmlformats.org/presentationml/2006/main">
  <p:tag name="PA" val="v5.2.8"/>
</p:tagLst>
</file>

<file path=ppt/tags/tag381.xml><?xml version="1.0" encoding="utf-8"?>
<p:tagLst xmlns:p="http://schemas.openxmlformats.org/presentationml/2006/main">
  <p:tag name="PA" val="v5.2.8"/>
</p:tagLst>
</file>

<file path=ppt/tags/tag382.xml><?xml version="1.0" encoding="utf-8"?>
<p:tagLst xmlns:p="http://schemas.openxmlformats.org/presentationml/2006/main">
  <p:tag name="PA" val="v5.2.8"/>
</p:tagLst>
</file>

<file path=ppt/tags/tag383.xml><?xml version="1.0" encoding="utf-8"?>
<p:tagLst xmlns:p="http://schemas.openxmlformats.org/presentationml/2006/main">
  <p:tag name="PA" val="v5.2.8"/>
</p:tagLst>
</file>

<file path=ppt/tags/tag384.xml><?xml version="1.0" encoding="utf-8"?>
<p:tagLst xmlns:p="http://schemas.openxmlformats.org/presentationml/2006/main">
  <p:tag name="PA" val="v5.2.8"/>
</p:tagLst>
</file>

<file path=ppt/tags/tag385.xml><?xml version="1.0" encoding="utf-8"?>
<p:tagLst xmlns:p="http://schemas.openxmlformats.org/presentationml/2006/main">
  <p:tag name="PA" val="v5.2.8"/>
</p:tagLst>
</file>

<file path=ppt/tags/tag386.xml><?xml version="1.0" encoding="utf-8"?>
<p:tagLst xmlns:p="http://schemas.openxmlformats.org/presentationml/2006/main">
  <p:tag name="PA" val="v5.2.8"/>
</p:tagLst>
</file>

<file path=ppt/tags/tag387.xml><?xml version="1.0" encoding="utf-8"?>
<p:tagLst xmlns:p="http://schemas.openxmlformats.org/presentationml/2006/main">
  <p:tag name="PA" val="v5.2.8"/>
</p:tagLst>
</file>

<file path=ppt/tags/tag388.xml><?xml version="1.0" encoding="utf-8"?>
<p:tagLst xmlns:p="http://schemas.openxmlformats.org/presentationml/2006/main">
  <p:tag name="PA" val="v5.2.8"/>
</p:tagLst>
</file>

<file path=ppt/tags/tag389.xml><?xml version="1.0" encoding="utf-8"?>
<p:tagLst xmlns:p="http://schemas.openxmlformats.org/presentationml/2006/main">
  <p:tag name="PA" val="v5.2.8"/>
</p:tagLst>
</file>

<file path=ppt/tags/tag39.xml><?xml version="1.0" encoding="utf-8"?>
<p:tagLst xmlns:p="http://schemas.openxmlformats.org/presentationml/2006/main">
  <p:tag name="PA" val="v5.2.8"/>
</p:tagLst>
</file>

<file path=ppt/tags/tag390.xml><?xml version="1.0" encoding="utf-8"?>
<p:tagLst xmlns:p="http://schemas.openxmlformats.org/presentationml/2006/main">
  <p:tag name="PA" val="v5.2.8"/>
</p:tagLst>
</file>

<file path=ppt/tags/tag391.xml><?xml version="1.0" encoding="utf-8"?>
<p:tagLst xmlns:p="http://schemas.openxmlformats.org/presentationml/2006/main">
  <p:tag name="PA" val="v5.2.8"/>
</p:tagLst>
</file>

<file path=ppt/tags/tag392.xml><?xml version="1.0" encoding="utf-8"?>
<p:tagLst xmlns:p="http://schemas.openxmlformats.org/presentationml/2006/main">
  <p:tag name="PA" val="v5.2.8"/>
</p:tagLst>
</file>

<file path=ppt/tags/tag393.xml><?xml version="1.0" encoding="utf-8"?>
<p:tagLst xmlns:p="http://schemas.openxmlformats.org/presentationml/2006/main">
  <p:tag name="PA" val="v5.2.8"/>
</p:tagLst>
</file>

<file path=ppt/tags/tag394.xml><?xml version="1.0" encoding="utf-8"?>
<p:tagLst xmlns:p="http://schemas.openxmlformats.org/presentationml/2006/main">
  <p:tag name="PA" val="v5.2.8"/>
</p:tagLst>
</file>

<file path=ppt/tags/tag395.xml><?xml version="1.0" encoding="utf-8"?>
<p:tagLst xmlns:p="http://schemas.openxmlformats.org/presentationml/2006/main">
  <p:tag name="PA" val="v5.2.8"/>
</p:tagLst>
</file>

<file path=ppt/tags/tag396.xml><?xml version="1.0" encoding="utf-8"?>
<p:tagLst xmlns:p="http://schemas.openxmlformats.org/presentationml/2006/main">
  <p:tag name="PA" val="v5.2.8"/>
</p:tagLst>
</file>

<file path=ppt/tags/tag397.xml><?xml version="1.0" encoding="utf-8"?>
<p:tagLst xmlns:p="http://schemas.openxmlformats.org/presentationml/2006/main">
  <p:tag name="PA" val="v5.2.8"/>
</p:tagLst>
</file>

<file path=ppt/tags/tag398.xml><?xml version="1.0" encoding="utf-8"?>
<p:tagLst xmlns:p="http://schemas.openxmlformats.org/presentationml/2006/main">
  <p:tag name="PA" val="v5.2.8"/>
</p:tagLst>
</file>

<file path=ppt/tags/tag399.xml><?xml version="1.0" encoding="utf-8"?>
<p:tagLst xmlns:p="http://schemas.openxmlformats.org/presentationml/2006/main">
  <p:tag name="PA" val="v5.2.8"/>
</p:tagLst>
</file>

<file path=ppt/tags/tag4.xml><?xml version="1.0" encoding="utf-8"?>
<p:tagLst xmlns:p="http://schemas.openxmlformats.org/presentationml/2006/main">
  <p:tag name="PA" val="v5.2.8"/>
</p:tagLst>
</file>

<file path=ppt/tags/tag40.xml><?xml version="1.0" encoding="utf-8"?>
<p:tagLst xmlns:p="http://schemas.openxmlformats.org/presentationml/2006/main">
  <p:tag name="PA" val="v5.2.8"/>
</p:tagLst>
</file>

<file path=ppt/tags/tag400.xml><?xml version="1.0" encoding="utf-8"?>
<p:tagLst xmlns:p="http://schemas.openxmlformats.org/presentationml/2006/main">
  <p:tag name="PA" val="v5.2.8"/>
</p:tagLst>
</file>

<file path=ppt/tags/tag401.xml><?xml version="1.0" encoding="utf-8"?>
<p:tagLst xmlns:p="http://schemas.openxmlformats.org/presentationml/2006/main">
  <p:tag name="PA" val="v5.2.8"/>
</p:tagLst>
</file>

<file path=ppt/tags/tag402.xml><?xml version="1.0" encoding="utf-8"?>
<p:tagLst xmlns:p="http://schemas.openxmlformats.org/presentationml/2006/main">
  <p:tag name="PA" val="v5.2.8"/>
</p:tagLst>
</file>

<file path=ppt/tags/tag403.xml><?xml version="1.0" encoding="utf-8"?>
<p:tagLst xmlns:p="http://schemas.openxmlformats.org/presentationml/2006/main">
  <p:tag name="PA" val="v5.2.8"/>
</p:tagLst>
</file>

<file path=ppt/tags/tag404.xml><?xml version="1.0" encoding="utf-8"?>
<p:tagLst xmlns:p="http://schemas.openxmlformats.org/presentationml/2006/main">
  <p:tag name="PA" val="v5.2.8"/>
</p:tagLst>
</file>

<file path=ppt/tags/tag405.xml><?xml version="1.0" encoding="utf-8"?>
<p:tagLst xmlns:p="http://schemas.openxmlformats.org/presentationml/2006/main">
  <p:tag name="PA" val="v5.2.8"/>
</p:tagLst>
</file>

<file path=ppt/tags/tag406.xml><?xml version="1.0" encoding="utf-8"?>
<p:tagLst xmlns:p="http://schemas.openxmlformats.org/presentationml/2006/main">
  <p:tag name="PA" val="v5.2.8"/>
</p:tagLst>
</file>

<file path=ppt/tags/tag407.xml><?xml version="1.0" encoding="utf-8"?>
<p:tagLst xmlns:p="http://schemas.openxmlformats.org/presentationml/2006/main">
  <p:tag name="PA" val="v5.2.8"/>
</p:tagLst>
</file>

<file path=ppt/tags/tag408.xml><?xml version="1.0" encoding="utf-8"?>
<p:tagLst xmlns:p="http://schemas.openxmlformats.org/presentationml/2006/main">
  <p:tag name="PA" val="v5.2.8"/>
</p:tagLst>
</file>

<file path=ppt/tags/tag409.xml><?xml version="1.0" encoding="utf-8"?>
<p:tagLst xmlns:p="http://schemas.openxmlformats.org/presentationml/2006/main">
  <p:tag name="PA" val="v5.2.8"/>
</p:tagLst>
</file>

<file path=ppt/tags/tag41.xml><?xml version="1.0" encoding="utf-8"?>
<p:tagLst xmlns:p="http://schemas.openxmlformats.org/presentationml/2006/main">
  <p:tag name="PA" val="v5.2.8"/>
</p:tagLst>
</file>

<file path=ppt/tags/tag410.xml><?xml version="1.0" encoding="utf-8"?>
<p:tagLst xmlns:p="http://schemas.openxmlformats.org/presentationml/2006/main">
  <p:tag name="PA" val="v5.2.8"/>
</p:tagLst>
</file>

<file path=ppt/tags/tag411.xml><?xml version="1.0" encoding="utf-8"?>
<p:tagLst xmlns:p="http://schemas.openxmlformats.org/presentationml/2006/main">
  <p:tag name="PA" val="v5.2.8"/>
</p:tagLst>
</file>

<file path=ppt/tags/tag412.xml><?xml version="1.0" encoding="utf-8"?>
<p:tagLst xmlns:p="http://schemas.openxmlformats.org/presentationml/2006/main">
  <p:tag name="PA" val="v5.2.8"/>
</p:tagLst>
</file>

<file path=ppt/tags/tag413.xml><?xml version="1.0" encoding="utf-8"?>
<p:tagLst xmlns:p="http://schemas.openxmlformats.org/presentationml/2006/main">
  <p:tag name="PA" val="v5.2.8"/>
</p:tagLst>
</file>

<file path=ppt/tags/tag414.xml><?xml version="1.0" encoding="utf-8"?>
<p:tagLst xmlns:p="http://schemas.openxmlformats.org/presentationml/2006/main">
  <p:tag name="PA" val="v5.2.8"/>
</p:tagLst>
</file>

<file path=ppt/tags/tag415.xml><?xml version="1.0" encoding="utf-8"?>
<p:tagLst xmlns:p="http://schemas.openxmlformats.org/presentationml/2006/main">
  <p:tag name="PA" val="v5.2.8"/>
</p:tagLst>
</file>

<file path=ppt/tags/tag416.xml><?xml version="1.0" encoding="utf-8"?>
<p:tagLst xmlns:p="http://schemas.openxmlformats.org/presentationml/2006/main">
  <p:tag name="PA" val="v5.2.8"/>
</p:tagLst>
</file>

<file path=ppt/tags/tag417.xml><?xml version="1.0" encoding="utf-8"?>
<p:tagLst xmlns:p="http://schemas.openxmlformats.org/presentationml/2006/main">
  <p:tag name="PA" val="v5.2.8"/>
</p:tagLst>
</file>

<file path=ppt/tags/tag418.xml><?xml version="1.0" encoding="utf-8"?>
<p:tagLst xmlns:p="http://schemas.openxmlformats.org/presentationml/2006/main">
  <p:tag name="PA" val="v5.2.8"/>
</p:tagLst>
</file>

<file path=ppt/tags/tag419.xml><?xml version="1.0" encoding="utf-8"?>
<p:tagLst xmlns:p="http://schemas.openxmlformats.org/presentationml/2006/main">
  <p:tag name="PA" val="v5.2.8"/>
</p:tagLst>
</file>

<file path=ppt/tags/tag42.xml><?xml version="1.0" encoding="utf-8"?>
<p:tagLst xmlns:p="http://schemas.openxmlformats.org/presentationml/2006/main">
  <p:tag name="PA" val="v5.2.8"/>
</p:tagLst>
</file>

<file path=ppt/tags/tag420.xml><?xml version="1.0" encoding="utf-8"?>
<p:tagLst xmlns:p="http://schemas.openxmlformats.org/presentationml/2006/main">
  <p:tag name="PA" val="v5.2.8"/>
</p:tagLst>
</file>

<file path=ppt/tags/tag421.xml><?xml version="1.0" encoding="utf-8"?>
<p:tagLst xmlns:p="http://schemas.openxmlformats.org/presentationml/2006/main">
  <p:tag name="PA" val="v5.2.8"/>
</p:tagLst>
</file>

<file path=ppt/tags/tag422.xml><?xml version="1.0" encoding="utf-8"?>
<p:tagLst xmlns:p="http://schemas.openxmlformats.org/presentationml/2006/main">
  <p:tag name="PA" val="v5.2.8"/>
</p:tagLst>
</file>

<file path=ppt/tags/tag423.xml><?xml version="1.0" encoding="utf-8"?>
<p:tagLst xmlns:p="http://schemas.openxmlformats.org/presentationml/2006/main">
  <p:tag name="PA" val="v5.2.8"/>
</p:tagLst>
</file>

<file path=ppt/tags/tag424.xml><?xml version="1.0" encoding="utf-8"?>
<p:tagLst xmlns:p="http://schemas.openxmlformats.org/presentationml/2006/main">
  <p:tag name="PA" val="v5.2.8"/>
</p:tagLst>
</file>

<file path=ppt/tags/tag425.xml><?xml version="1.0" encoding="utf-8"?>
<p:tagLst xmlns:p="http://schemas.openxmlformats.org/presentationml/2006/main">
  <p:tag name="PA" val="v5.2.8"/>
</p:tagLst>
</file>

<file path=ppt/tags/tag426.xml><?xml version="1.0" encoding="utf-8"?>
<p:tagLst xmlns:p="http://schemas.openxmlformats.org/presentationml/2006/main">
  <p:tag name="PA" val="v5.2.8"/>
</p:tagLst>
</file>

<file path=ppt/tags/tag427.xml><?xml version="1.0" encoding="utf-8"?>
<p:tagLst xmlns:p="http://schemas.openxmlformats.org/presentationml/2006/main">
  <p:tag name="KSO_WM_UNIT_ISCONTENTSTITLE" val="0"/>
  <p:tag name="KSO_WM_UNIT_PRESET_TEXT" val="单击此处&#13;添加标题内容"/>
  <p:tag name="KSO_WM_UNIT_NOCLEAR" val="0"/>
  <p:tag name="KSO_WM_UNIT_SHOW_EDIT_AREA_INDICATION" val="0"/>
  <p:tag name="KSO_WM_UNIT_VALUE" val="18"/>
  <p:tag name="KSO_WM_UNIT_HIGHLIGHT" val="0"/>
  <p:tag name="KSO_WM_UNIT_COMPATIBLE" val="0"/>
  <p:tag name="KSO_WM_UNIT_DIAGRAM_ISNUMVISUAL" val="0"/>
  <p:tag name="KSO_WM_UNIT_DIAGRAM_ISREFERUNIT" val="0"/>
  <p:tag name="KSO_WM_DIAGRAM_GROUP_CODE" val="ζ1-1"/>
  <p:tag name="KSO_WM_UNIT_TYPE" val="a"/>
  <p:tag name="KSO_WM_UNIT_INDEX" val="1"/>
  <p:tag name="KSO_WM_UNIT_ID" val="diagram20200543_1*a*1"/>
  <p:tag name="KSO_WM_TEMPLATE_CATEGORY" val="diagram"/>
  <p:tag name="KSO_WM_TEMPLATE_INDEX" val="20200543"/>
  <p:tag name="KSO_WM_UNIT_LAYERLEVEL" val="1"/>
  <p:tag name="KSO_WM_TAG_VERSION" val="1.0"/>
  <p:tag name="KSO_WM_BEAUTIFY_FLAG" val="#wm#"/>
  <p:tag name="KSO_WM_UNIT_TEXT_FILL_FORE_SCHEMECOLOR_INDEX" val="13"/>
  <p:tag name="KSO_WM_UNIT_TEXT_FILL_TYPE" val="1"/>
  <p:tag name="KSO_WM_UNIT_USESOURCEFORMAT_APPLY" val="1"/>
</p:tagLst>
</file>

<file path=ppt/tags/tag428.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mixed20199726_1*ζ_i*1_1"/>
  <p:tag name="KSO_WM_TEMPLATE_CATEGORY" val="mixed"/>
  <p:tag name="KSO_WM_TEMPLATE_INDEX" val="20199726"/>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29.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2"/>
  <p:tag name="KSO_WM_UNIT_ID" val="mixed20199726_1*ζ_i*1_2"/>
  <p:tag name="KSO_WM_TEMPLATE_CATEGORY" val="mixed"/>
  <p:tag name="KSO_WM_TEMPLATE_INDEX" val="20199726"/>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3.xml><?xml version="1.0" encoding="utf-8"?>
<p:tagLst xmlns:p="http://schemas.openxmlformats.org/presentationml/2006/main">
  <p:tag name="PA" val="v5.2.8"/>
</p:tagLst>
</file>

<file path=ppt/tags/tag430.xml><?xml version="1.0" encoding="utf-8"?>
<p:tagLst xmlns:p="http://schemas.openxmlformats.org/presentationml/2006/main">
  <p:tag name="KSO_WM_SLIDE_ID" val="diagram20200543_1"/>
  <p:tag name="KSO_WM_TEMPLATE_SUBCATEGORY" val="10"/>
  <p:tag name="KSO_WM_SLIDE_TYPE" val="text"/>
  <p:tag name="KSO_WM_SLIDE_SUBTYPE" val="picTxt"/>
  <p:tag name="KSO_WM_SLIDE_ITEM_CNT" val="3"/>
  <p:tag name="KSO_WM_SLIDE_INDEX" val="1"/>
  <p:tag name="KSO_WM_SLIDE_SIZE" val="400.385*587.75"/>
  <p:tag name="KSO_WM_SLIDE_POSITION" val="479.583*-23.875"/>
  <p:tag name="KSO_WM_DIAGRAM_GROUP_CODE" val="ζ1-1"/>
  <p:tag name="KSO_WM_SLIDE_DIAGTYPE" val="ζ"/>
  <p:tag name="KSO_WM_TAG_VERSION" val="1.0"/>
  <p:tag name="KSO_WM_BEAUTIFY_FLAG" val="#wm#"/>
  <p:tag name="KSO_WM_TEMPLATE_CATEGORY" val="diagram"/>
  <p:tag name="KSO_WM_TEMPLATE_INDEX" val="20200543"/>
  <p:tag name="KSO_WM_SLIDE_LAYOUT" val="a_f_ζ"/>
  <p:tag name="KSO_WM_SLIDE_LAYOUT_CNT" val="1_3_1"/>
  <p:tag name="KSO_WM_UNIT_FLASH_PICTURE_TYPE" val="2"/>
</p:tagLst>
</file>

<file path=ppt/tags/tag431.xml><?xml version="1.0" encoding="utf-8"?>
<p:tagLst xmlns:p="http://schemas.openxmlformats.org/presentationml/2006/main">
  <p:tag name="KSO_WM_UNIT_PRESET_TEXT" val="点击输入正文"/>
  <p:tag name="KSO_WM_UNIT_NOCLEAR" val="0"/>
  <p:tag name="KSO_WM_UNIT_SHOW_EDIT_AREA_INDICATION" val="1"/>
  <p:tag name="KSO_WM_UNIT_VALUE" val="140"/>
  <p:tag name="KSO_WM_UNIT_HIGHLIGHT" val="0"/>
  <p:tag name="KSO_WM_UNIT_COMPATIBLE" val="0"/>
  <p:tag name="KSO_WM_UNIT_DIAGRAM_ISNUMVISUAL" val="0"/>
  <p:tag name="KSO_WM_UNIT_DIAGRAM_ISREFERUNIT" val="0"/>
  <p:tag name="KSO_WM_UNIT_TYPE" val="f"/>
  <p:tag name="KSO_WM_UNIT_INDEX" val="1"/>
  <p:tag name="KSO_WM_UNIT_ID" val="diagram20200456_1*f*1"/>
  <p:tag name="KSO_WM_TEMPLATE_CATEGORY" val="diagram"/>
  <p:tag name="KSO_WM_TEMPLATE_INDEX" val="20200456"/>
  <p:tag name="KSO_WM_UNIT_LAYERLEVEL" val="1"/>
  <p:tag name="KSO_WM_TAG_VERSION" val="1.0"/>
  <p:tag name="KSO_WM_BEAUTIFY_FLAG" val="#wm#"/>
  <p:tag name="KSO_WM_UNIT_DEFAULT_FONT" val="0;0;0"/>
  <p:tag name="KSO_WM_UNIT_BLOCK" val="0"/>
  <p:tag name="KSO_WM_UNIT_PLACING_PICTURE" val="43635.6382044676"/>
</p:tagLst>
</file>

<file path=ppt/tags/tag432.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0456_1*a*1"/>
  <p:tag name="KSO_WM_TEMPLATE_CATEGORY" val="diagram"/>
  <p:tag name="KSO_WM_TEMPLATE_INDEX" val="20200456"/>
  <p:tag name="KSO_WM_UNIT_LAYERLEVEL" val="1"/>
  <p:tag name="KSO_WM_TAG_VERSION" val="1.0"/>
  <p:tag name="KSO_WM_BEAUTIFY_FLAG" val="#wm#"/>
  <p:tag name="KSO_WM_UNIT_DEFAULT_FONT" val="0;0;0"/>
  <p:tag name="KSO_WM_UNIT_BLOCK" val="0"/>
  <p:tag name="KSO_WM_UNIT_PLACING_PICTURE" val="43635.6382044676"/>
</p:tagLst>
</file>

<file path=ppt/tags/tag433.xml><?xml version="1.0" encoding="utf-8"?>
<p:tagLst xmlns:p="http://schemas.openxmlformats.org/presentationml/2006/main">
  <p:tag name="KSO_WM_BEAUTIFY_FLAG" val="#wm#"/>
  <p:tag name="KSO_WM_TEMPLATE_CATEGORY" val="diagram"/>
  <p:tag name="KSO_WM_TEMPLATE_INDEX" val="20200456"/>
  <p:tag name="KSO_WM_SLIDE_ID" val="diagram20200456_1"/>
  <p:tag name="KSO_WM_TEMPLATE_SUBCATEGORY" val="0"/>
  <p:tag name="KSO_WM_SLIDE_TYPE" val="text"/>
  <p:tag name="KSO_WM_SLIDE_SUBTYPE" val="picTxt"/>
  <p:tag name="KSO_WM_SLIDE_ITEM_CNT" val="0"/>
  <p:tag name="KSO_WM_SLIDE_INDEX" val="1"/>
  <p:tag name="KSO_WM_UNIT_SHOW_EDIT_AREA_INDICATION" val="1"/>
  <p:tag name="KSO_WM_SLIDE_SIZE" val="787*299"/>
  <p:tag name="KSO_WM_SLIDE_POSITION" val="86*131"/>
  <p:tag name="KSO_WM_TAG_VERSION" val="1.0"/>
  <p:tag name="KSO_WM_SLIDE_LAYOUT" val="a_d_f"/>
  <p:tag name="KSO_WM_SLIDE_LAYOUT_CNT" val="1_3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434.xml><?xml version="1.0" encoding="utf-8"?>
<p:tagLst xmlns:p="http://schemas.openxmlformats.org/presentationml/2006/main">
  <p:tag name="KSO_WM_UNIT_PRESET_TEXT" val="点击输入正文"/>
  <p:tag name="KSO_WM_UNIT_NOCLEAR" val="0"/>
  <p:tag name="KSO_WM_UNIT_SHOW_EDIT_AREA_INDICATION" val="1"/>
  <p:tag name="KSO_WM_UNIT_VALUE" val="210"/>
  <p:tag name="KSO_WM_UNIT_HIGHLIGHT" val="0"/>
  <p:tag name="KSO_WM_UNIT_COMPATIBLE" val="0"/>
  <p:tag name="KSO_WM_UNIT_DIAGRAM_ISNUMVISUAL" val="0"/>
  <p:tag name="KSO_WM_UNIT_DIAGRAM_ISREFERUNIT" val="0"/>
  <p:tag name="KSO_WM_UNIT_TYPE" val="f"/>
  <p:tag name="KSO_WM_UNIT_INDEX" val="1"/>
  <p:tag name="KSO_WM_UNIT_ID" val="diagram20200419_1*f*1"/>
  <p:tag name="KSO_WM_TEMPLATE_CATEGORY" val="diagram"/>
  <p:tag name="KSO_WM_TEMPLATE_INDEX" val="20200419"/>
  <p:tag name="KSO_WM_UNIT_LAYERLEVEL" val="1"/>
  <p:tag name="KSO_WM_TAG_VERSION" val="1.0"/>
  <p:tag name="KSO_WM_BEAUTIFY_FLAG" val="#wm#"/>
  <p:tag name="KSO_WM_UNIT_DEFAULT_FONT" val="14;20;2"/>
  <p:tag name="KSO_WM_UNIT_BLOCK" val="0"/>
</p:tagLst>
</file>

<file path=ppt/tags/tag435.xml><?xml version="1.0" encoding="utf-8"?>
<p:tagLst xmlns:p="http://schemas.openxmlformats.org/presentationml/2006/main">
  <p:tag name="KSO_WM_UNIT_ISCONTENTSTITLE" val="0"/>
  <p:tag name="KSO_WM_UNIT_PRESET_TEXT" val="点击输入大标题"/>
  <p:tag name="KSO_WM_UNIT_NOCLEAR" val="0"/>
  <p:tag name="KSO_WM_UNIT_SHOW_EDIT_AREA_INDICATION" val="1"/>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0419_1*a*1"/>
  <p:tag name="KSO_WM_TEMPLATE_CATEGORY" val="diagram"/>
  <p:tag name="KSO_WM_TEMPLATE_INDEX" val="20200419"/>
  <p:tag name="KSO_WM_UNIT_LAYERLEVEL" val="1"/>
  <p:tag name="KSO_WM_TAG_VERSION" val="1.0"/>
  <p:tag name="KSO_WM_BEAUTIFY_FLAG" val="#wm#"/>
  <p:tag name="KSO_WM_UNIT_DEFAULT_FONT" val="24;44;4"/>
  <p:tag name="KSO_WM_UNIT_BLOCK" val="1"/>
</p:tagLst>
</file>

<file path=ppt/tags/tag436.xml><?xml version="1.0" encoding="utf-8"?>
<p:tagLst xmlns:p="http://schemas.openxmlformats.org/presentationml/2006/main">
  <p:tag name="KSO_WM_BEAUTIFY_FLAG" val="#wm#"/>
  <p:tag name="KSO_WM_TEMPLATE_CATEGORY" val="diagram"/>
  <p:tag name="KSO_WM_TEMPLATE_INDEX" val="20200419"/>
  <p:tag name="KSO_WM_SLIDE_ID" val="diagram20200419_1"/>
  <p:tag name="KSO_WM_TEMPLATE_SUBCATEGORY" val="0"/>
  <p:tag name="KSO_WM_SLIDE_TYPE" val="text"/>
  <p:tag name="KSO_WM_SLIDE_SUBTYPE" val="picTxt"/>
  <p:tag name="KSO_WM_SLIDE_ITEM_CNT" val="0"/>
  <p:tag name="KSO_WM_SLIDE_INDEX" val="1"/>
  <p:tag name="KSO_WM_UNIT_SHOW_EDIT_AREA_INDICATION" val="1"/>
  <p:tag name="KSO_WM_SLIDE_SIZE" val="859*444"/>
  <p:tag name="KSO_WM_SLIDE_POSITION" val="52*47"/>
  <p:tag name="KSO_WM_TAG_VERSION" val="1.0"/>
  <p:tag name="KSO_WM_SLIDE_LAYOUT" val="a_d_f"/>
  <p:tag name="KSO_WM_SLIDE_LAYOUT_CNT" val="1_1_1"/>
  <p:tag name="KSO_WM_SLIDE_LAYOUT_INFO" val="{&quot;direction&quot;:1,&quot;horizontalAlign&quot;:-1,&quot;verticalAlign&quot;:-1,&quot;type&quot;:1,&quot;diagramDirection&quot;:0,&quot;canSetOverLayout&quot;:0,&quot;isOverLayout&quot;:0,&quot;normalSize&quot;:{&quot;size1&quot;:54.4},&quot;minSize&quot;:{&quot;size1&quot;:47.7},&quot;maxSize&quot;:{&quot;size1&quot;:61.2},&quot;backgroundInfo&quot;:[{&quot;type&quot;:&quot;general&quot;,&quot;left&quot;:0.0,&quot;top&quot;:0.0,&quot;right&quot;:0.0,&quot;bottom&quot;:0.0},{&quot;type&quot;:&quot;frame&quot;,&quot;left&quot;:0.0,&quot;top&quot;:0.0,&quot;right&quot;:0.0,&quot;bottom&quot;:0.0}],&quot;subLayout&quot;:[{&quot;direction&quot;:0,&quot;horizontalAlign&quot;:2,&quot;verticalAlign&quot;:1,&quot;type&quot;:0,&quot;diagramDirection&quot;:1,&quot;canSetOverLayout&quot;:0,&quot;isOverLayout&quot;:0,&quot;margin&quot;:{&quot;left&quot;:1.846,&quot;top&quot;:1.69,&quot;right&quot;:2.583,&quot;bottom&quot;:1.69}},{&quot;direction&quot;:0,&quot;horizontalAlign&quot;:0,&quot;verticalAlign&quot;:1,&quot;type&quot;:1,&quot;diagramDirection&quot;:0,&quot;canSetOverLayout&quot;:1,&quot;isOverLayout&quot;:0,&quot;margin&quot;:{&quot;left&quot;:0.026,&quot;top&quot;:1.69,&quot;right&quot;:1.707,&quot;bottom&quot;:1.69},&quot;marginOverLayout&quot;:{&quot;left&quot;:0.026,&quot;top&quot;:0.0,&quot;right&quot;:0.0,&quot;bottom&quot;:0.0}}]}"/>
  <p:tag name="KSO_WM_SLIDE_CAN_ADD_NAVIGATION" val="1"/>
  <p:tag name="KSO_WM_SLIDE_BACKGROUND" val="[&quot;general&quot;,&quot;frame&quot;]"/>
  <p:tag name="KSO_WM_SLIDE_RATIO" val="1.777778"/>
</p:tagLst>
</file>

<file path=ppt/tags/tag44.xml><?xml version="1.0" encoding="utf-8"?>
<p:tagLst xmlns:p="http://schemas.openxmlformats.org/presentationml/2006/main">
  <p:tag name="PA" val="v5.2.8"/>
</p:tagLst>
</file>

<file path=ppt/tags/tag45.xml><?xml version="1.0" encoding="utf-8"?>
<p:tagLst xmlns:p="http://schemas.openxmlformats.org/presentationml/2006/main">
  <p:tag name="PA" val="v5.2.8"/>
</p:tagLst>
</file>

<file path=ppt/tags/tag46.xml><?xml version="1.0" encoding="utf-8"?>
<p:tagLst xmlns:p="http://schemas.openxmlformats.org/presentationml/2006/main">
  <p:tag name="PA" val="v5.2.8"/>
</p:tagLst>
</file>

<file path=ppt/tags/tag47.xml><?xml version="1.0" encoding="utf-8"?>
<p:tagLst xmlns:p="http://schemas.openxmlformats.org/presentationml/2006/main">
  <p:tag name="PA" val="v5.2.8"/>
</p:tagLst>
</file>

<file path=ppt/tags/tag48.xml><?xml version="1.0" encoding="utf-8"?>
<p:tagLst xmlns:p="http://schemas.openxmlformats.org/presentationml/2006/main">
  <p:tag name="PA" val="v5.2.8"/>
</p:tagLst>
</file>

<file path=ppt/tags/tag49.xml><?xml version="1.0" encoding="utf-8"?>
<p:tagLst xmlns:p="http://schemas.openxmlformats.org/presentationml/2006/main">
  <p:tag name="PA" val="v5.2.8"/>
</p:tagLst>
</file>

<file path=ppt/tags/tag5.xml><?xml version="1.0" encoding="utf-8"?>
<p:tagLst xmlns:p="http://schemas.openxmlformats.org/presentationml/2006/main">
  <p:tag name="PA" val="v5.2.8"/>
</p:tagLst>
</file>

<file path=ppt/tags/tag50.xml><?xml version="1.0" encoding="utf-8"?>
<p:tagLst xmlns:p="http://schemas.openxmlformats.org/presentationml/2006/main">
  <p:tag name="PA" val="v5.2.8"/>
</p:tagLst>
</file>

<file path=ppt/tags/tag51.xml><?xml version="1.0" encoding="utf-8"?>
<p:tagLst xmlns:p="http://schemas.openxmlformats.org/presentationml/2006/main">
  <p:tag name="PA" val="v5.2.8"/>
</p:tagLst>
</file>

<file path=ppt/tags/tag52.xml><?xml version="1.0" encoding="utf-8"?>
<p:tagLst xmlns:p="http://schemas.openxmlformats.org/presentationml/2006/main">
  <p:tag name="PA" val="v5.2.8"/>
</p:tagLst>
</file>

<file path=ppt/tags/tag53.xml><?xml version="1.0" encoding="utf-8"?>
<p:tagLst xmlns:p="http://schemas.openxmlformats.org/presentationml/2006/main">
  <p:tag name="PA" val="v5.2.8"/>
</p:tagLst>
</file>

<file path=ppt/tags/tag54.xml><?xml version="1.0" encoding="utf-8"?>
<p:tagLst xmlns:p="http://schemas.openxmlformats.org/presentationml/2006/main">
  <p:tag name="PA" val="v5.2.8"/>
</p:tagLst>
</file>

<file path=ppt/tags/tag55.xml><?xml version="1.0" encoding="utf-8"?>
<p:tagLst xmlns:p="http://schemas.openxmlformats.org/presentationml/2006/main">
  <p:tag name="PA" val="v5.2.8"/>
</p:tagLst>
</file>

<file path=ppt/tags/tag56.xml><?xml version="1.0" encoding="utf-8"?>
<p:tagLst xmlns:p="http://schemas.openxmlformats.org/presentationml/2006/main">
  <p:tag name="PA" val="v5.2.8"/>
</p:tagLst>
</file>

<file path=ppt/tags/tag57.xml><?xml version="1.0" encoding="utf-8"?>
<p:tagLst xmlns:p="http://schemas.openxmlformats.org/presentationml/2006/main">
  <p:tag name="PA" val="v5.2.8"/>
</p:tagLst>
</file>

<file path=ppt/tags/tag58.xml><?xml version="1.0" encoding="utf-8"?>
<p:tagLst xmlns:p="http://schemas.openxmlformats.org/presentationml/2006/main">
  <p:tag name="PA" val="v5.2.8"/>
</p:tagLst>
</file>

<file path=ppt/tags/tag59.xml><?xml version="1.0" encoding="utf-8"?>
<p:tagLst xmlns:p="http://schemas.openxmlformats.org/presentationml/2006/main">
  <p:tag name="PA" val="v5.2.8"/>
</p:tagLst>
</file>

<file path=ppt/tags/tag6.xml><?xml version="1.0" encoding="utf-8"?>
<p:tagLst xmlns:p="http://schemas.openxmlformats.org/presentationml/2006/main">
  <p:tag name="PA" val="v5.2.8"/>
</p:tagLst>
</file>

<file path=ppt/tags/tag60.xml><?xml version="1.0" encoding="utf-8"?>
<p:tagLst xmlns:p="http://schemas.openxmlformats.org/presentationml/2006/main">
  <p:tag name="PA" val="v5.2.8"/>
</p:tagLst>
</file>

<file path=ppt/tags/tag61.xml><?xml version="1.0" encoding="utf-8"?>
<p:tagLst xmlns:p="http://schemas.openxmlformats.org/presentationml/2006/main">
  <p:tag name="PA" val="v5.2.8"/>
</p:tagLst>
</file>

<file path=ppt/tags/tag62.xml><?xml version="1.0" encoding="utf-8"?>
<p:tagLst xmlns:p="http://schemas.openxmlformats.org/presentationml/2006/main">
  <p:tag name="PA" val="v5.2.8"/>
</p:tagLst>
</file>

<file path=ppt/tags/tag63.xml><?xml version="1.0" encoding="utf-8"?>
<p:tagLst xmlns:p="http://schemas.openxmlformats.org/presentationml/2006/main">
  <p:tag name="PA" val="v5.2.8"/>
</p:tagLst>
</file>

<file path=ppt/tags/tag64.xml><?xml version="1.0" encoding="utf-8"?>
<p:tagLst xmlns:p="http://schemas.openxmlformats.org/presentationml/2006/main">
  <p:tag name="PA" val="v5.2.8"/>
</p:tagLst>
</file>

<file path=ppt/tags/tag65.xml><?xml version="1.0" encoding="utf-8"?>
<p:tagLst xmlns:p="http://schemas.openxmlformats.org/presentationml/2006/main">
  <p:tag name="PA" val="v5.2.8"/>
</p:tagLst>
</file>

<file path=ppt/tags/tag66.xml><?xml version="1.0" encoding="utf-8"?>
<p:tagLst xmlns:p="http://schemas.openxmlformats.org/presentationml/2006/main">
  <p:tag name="PA" val="v5.2.8"/>
</p:tagLst>
</file>

<file path=ppt/tags/tag67.xml><?xml version="1.0" encoding="utf-8"?>
<p:tagLst xmlns:p="http://schemas.openxmlformats.org/presentationml/2006/main">
  <p:tag name="PA" val="v5.2.8"/>
</p:tagLst>
</file>

<file path=ppt/tags/tag68.xml><?xml version="1.0" encoding="utf-8"?>
<p:tagLst xmlns:p="http://schemas.openxmlformats.org/presentationml/2006/main">
  <p:tag name="PA" val="v5.2.8"/>
</p:tagLst>
</file>

<file path=ppt/tags/tag69.xml><?xml version="1.0" encoding="utf-8"?>
<p:tagLst xmlns:p="http://schemas.openxmlformats.org/presentationml/2006/main">
  <p:tag name="PA" val="v5.2.8"/>
</p:tagLst>
</file>

<file path=ppt/tags/tag7.xml><?xml version="1.0" encoding="utf-8"?>
<p:tagLst xmlns:p="http://schemas.openxmlformats.org/presentationml/2006/main">
  <p:tag name="PA" val="v5.2.8"/>
</p:tagLst>
</file>

<file path=ppt/tags/tag70.xml><?xml version="1.0" encoding="utf-8"?>
<p:tagLst xmlns:p="http://schemas.openxmlformats.org/presentationml/2006/main">
  <p:tag name="PA" val="v5.2.8"/>
</p:tagLst>
</file>

<file path=ppt/tags/tag71.xml><?xml version="1.0" encoding="utf-8"?>
<p:tagLst xmlns:p="http://schemas.openxmlformats.org/presentationml/2006/main">
  <p:tag name="PA" val="v5.2.8"/>
</p:tagLst>
</file>

<file path=ppt/tags/tag72.xml><?xml version="1.0" encoding="utf-8"?>
<p:tagLst xmlns:p="http://schemas.openxmlformats.org/presentationml/2006/main">
  <p:tag name="PA" val="v5.2.8"/>
</p:tagLst>
</file>

<file path=ppt/tags/tag73.xml><?xml version="1.0" encoding="utf-8"?>
<p:tagLst xmlns:p="http://schemas.openxmlformats.org/presentationml/2006/main">
  <p:tag name="PA" val="v5.2.8"/>
</p:tagLst>
</file>

<file path=ppt/tags/tag74.xml><?xml version="1.0" encoding="utf-8"?>
<p:tagLst xmlns:p="http://schemas.openxmlformats.org/presentationml/2006/main">
  <p:tag name="PA" val="v5.2.8"/>
</p:tagLst>
</file>

<file path=ppt/tags/tag75.xml><?xml version="1.0" encoding="utf-8"?>
<p:tagLst xmlns:p="http://schemas.openxmlformats.org/presentationml/2006/main">
  <p:tag name="PA" val="v5.2.8"/>
</p:tagLst>
</file>

<file path=ppt/tags/tag76.xml><?xml version="1.0" encoding="utf-8"?>
<p:tagLst xmlns:p="http://schemas.openxmlformats.org/presentationml/2006/main">
  <p:tag name="PA" val="v5.2.8"/>
</p:tagLst>
</file>

<file path=ppt/tags/tag77.xml><?xml version="1.0" encoding="utf-8"?>
<p:tagLst xmlns:p="http://schemas.openxmlformats.org/presentationml/2006/main">
  <p:tag name="PA" val="v5.2.8"/>
</p:tagLst>
</file>

<file path=ppt/tags/tag78.xml><?xml version="1.0" encoding="utf-8"?>
<p:tagLst xmlns:p="http://schemas.openxmlformats.org/presentationml/2006/main">
  <p:tag name="PA" val="v5.2.8"/>
</p:tagLst>
</file>

<file path=ppt/tags/tag79.xml><?xml version="1.0" encoding="utf-8"?>
<p:tagLst xmlns:p="http://schemas.openxmlformats.org/presentationml/2006/main">
  <p:tag name="PA" val="v5.2.8"/>
</p:tagLst>
</file>

<file path=ppt/tags/tag8.xml><?xml version="1.0" encoding="utf-8"?>
<p:tagLst xmlns:p="http://schemas.openxmlformats.org/presentationml/2006/main">
  <p:tag name="PA" val="v5.2.8"/>
</p:tagLst>
</file>

<file path=ppt/tags/tag80.xml><?xml version="1.0" encoding="utf-8"?>
<p:tagLst xmlns:p="http://schemas.openxmlformats.org/presentationml/2006/main">
  <p:tag name="PA" val="v5.2.8"/>
</p:tagLst>
</file>

<file path=ppt/tags/tag81.xml><?xml version="1.0" encoding="utf-8"?>
<p:tagLst xmlns:p="http://schemas.openxmlformats.org/presentationml/2006/main">
  <p:tag name="PA" val="v5.2.8"/>
</p:tagLst>
</file>

<file path=ppt/tags/tag82.xml><?xml version="1.0" encoding="utf-8"?>
<p:tagLst xmlns:p="http://schemas.openxmlformats.org/presentationml/2006/main">
  <p:tag name="PA" val="v5.2.8"/>
</p:tagLst>
</file>

<file path=ppt/tags/tag83.xml><?xml version="1.0" encoding="utf-8"?>
<p:tagLst xmlns:p="http://schemas.openxmlformats.org/presentationml/2006/main">
  <p:tag name="PA" val="v5.2.8"/>
</p:tagLst>
</file>

<file path=ppt/tags/tag84.xml><?xml version="1.0" encoding="utf-8"?>
<p:tagLst xmlns:p="http://schemas.openxmlformats.org/presentationml/2006/main">
  <p:tag name="PA" val="v5.2.8"/>
</p:tagLst>
</file>

<file path=ppt/tags/tag85.xml><?xml version="1.0" encoding="utf-8"?>
<p:tagLst xmlns:p="http://schemas.openxmlformats.org/presentationml/2006/main">
  <p:tag name="PA" val="v5.2.8"/>
</p:tagLst>
</file>

<file path=ppt/tags/tag86.xml><?xml version="1.0" encoding="utf-8"?>
<p:tagLst xmlns:p="http://schemas.openxmlformats.org/presentationml/2006/main">
  <p:tag name="PA" val="v5.2.8"/>
</p:tagLst>
</file>

<file path=ppt/tags/tag87.xml><?xml version="1.0" encoding="utf-8"?>
<p:tagLst xmlns:p="http://schemas.openxmlformats.org/presentationml/2006/main">
  <p:tag name="PA" val="v5.2.8"/>
</p:tagLst>
</file>

<file path=ppt/tags/tag88.xml><?xml version="1.0" encoding="utf-8"?>
<p:tagLst xmlns:p="http://schemas.openxmlformats.org/presentationml/2006/main">
  <p:tag name="PA" val="v5.2.8"/>
</p:tagLst>
</file>

<file path=ppt/tags/tag89.xml><?xml version="1.0" encoding="utf-8"?>
<p:tagLst xmlns:p="http://schemas.openxmlformats.org/presentationml/2006/main">
  <p:tag name="PA" val="v5.2.8"/>
</p:tagLst>
</file>

<file path=ppt/tags/tag9.xml><?xml version="1.0" encoding="utf-8"?>
<p:tagLst xmlns:p="http://schemas.openxmlformats.org/presentationml/2006/main">
  <p:tag name="PA" val="v5.2.8"/>
</p:tagLst>
</file>

<file path=ppt/tags/tag90.xml><?xml version="1.0" encoding="utf-8"?>
<p:tagLst xmlns:p="http://schemas.openxmlformats.org/presentationml/2006/main">
  <p:tag name="PA" val="v5.2.8"/>
</p:tagLst>
</file>

<file path=ppt/tags/tag91.xml><?xml version="1.0" encoding="utf-8"?>
<p:tagLst xmlns:p="http://schemas.openxmlformats.org/presentationml/2006/main">
  <p:tag name="PA" val="v5.2.8"/>
</p:tagLst>
</file>

<file path=ppt/tags/tag92.xml><?xml version="1.0" encoding="utf-8"?>
<p:tagLst xmlns:p="http://schemas.openxmlformats.org/presentationml/2006/main">
  <p:tag name="PA" val="v5.2.8"/>
</p:tagLst>
</file>

<file path=ppt/tags/tag93.xml><?xml version="1.0" encoding="utf-8"?>
<p:tagLst xmlns:p="http://schemas.openxmlformats.org/presentationml/2006/main">
  <p:tag name="PA" val="v5.2.8"/>
</p:tagLst>
</file>

<file path=ppt/tags/tag94.xml><?xml version="1.0" encoding="utf-8"?>
<p:tagLst xmlns:p="http://schemas.openxmlformats.org/presentationml/2006/main">
  <p:tag name="PA" val="v5.2.8"/>
</p:tagLst>
</file>

<file path=ppt/tags/tag95.xml><?xml version="1.0" encoding="utf-8"?>
<p:tagLst xmlns:p="http://schemas.openxmlformats.org/presentationml/2006/main">
  <p:tag name="PA" val="v5.2.8"/>
</p:tagLst>
</file>

<file path=ppt/tags/tag96.xml><?xml version="1.0" encoding="utf-8"?>
<p:tagLst xmlns:p="http://schemas.openxmlformats.org/presentationml/2006/main">
  <p:tag name="PA" val="v5.2.8"/>
</p:tagLst>
</file>

<file path=ppt/tags/tag97.xml><?xml version="1.0" encoding="utf-8"?>
<p:tagLst xmlns:p="http://schemas.openxmlformats.org/presentationml/2006/main">
  <p:tag name="PA" val="v5.2.8"/>
</p:tagLst>
</file>

<file path=ppt/tags/tag98.xml><?xml version="1.0" encoding="utf-8"?>
<p:tagLst xmlns:p="http://schemas.openxmlformats.org/presentationml/2006/main">
  <p:tag name="PA" val="v5.2.8"/>
</p:tagLst>
</file>

<file path=ppt/tags/tag99.xml><?xml version="1.0" encoding="utf-8"?>
<p:tagLst xmlns:p="http://schemas.openxmlformats.org/presentationml/2006/main">
  <p:tag name="PA" val="v5.2.8"/>
</p:tagLst>
</file>

<file path=ppt/theme/theme1.xml><?xml version="1.0" encoding="utf-8"?>
<a:theme xmlns:a="http://schemas.openxmlformats.org/drawingml/2006/main" name="Office 主题">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1552</Words>
  <Application>WPS 演示</Application>
  <PresentationFormat>宽屏</PresentationFormat>
  <Paragraphs>65</Paragraphs>
  <Slides>14</Slides>
  <Notes>14</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14</vt:i4>
      </vt:variant>
    </vt:vector>
  </HeadingPairs>
  <TitlesOfParts>
    <vt:vector size="33" baseType="lpstr">
      <vt:lpstr>Arial</vt:lpstr>
      <vt:lpstr>宋体</vt:lpstr>
      <vt:lpstr>Wingdings</vt:lpstr>
      <vt:lpstr>微软雅黑</vt:lpstr>
      <vt:lpstr>Calibri Light</vt:lpstr>
      <vt:lpstr>方正宋刻本秀楷简体</vt:lpstr>
      <vt:lpstr>Aharoni</vt:lpstr>
      <vt:lpstr>Calibri</vt:lpstr>
      <vt:lpstr>ArialMT</vt:lpstr>
      <vt:lpstr>Aharoni</vt:lpstr>
      <vt:lpstr>Yu Gothic UI Semibold</vt:lpstr>
      <vt:lpstr>字魂59号-创粗黑</vt:lpstr>
      <vt:lpstr>黑体</vt:lpstr>
      <vt:lpstr>Segoe Print</vt:lpstr>
      <vt:lpstr>Arial Unicode MS</vt:lpstr>
      <vt:lpstr>Segoe UI</vt:lpstr>
      <vt:lpstr>微软雅黑 Light</vt:lpstr>
      <vt:lpstr>Office 主题</vt:lpstr>
      <vt:lpstr>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vivo X21A</dc:creator>
  <cp:lastModifiedBy>郭涛</cp:lastModifiedBy>
  <cp:revision>7</cp:revision>
  <dcterms:created xsi:type="dcterms:W3CDTF">2018-02-28T10:03:00Z</dcterms:created>
  <dcterms:modified xsi:type="dcterms:W3CDTF">2019-10-23T17:04:04Z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y fmtid="{D5CDD505-2E9C-101B-9397-08002B2CF9AE}" pid="3" name="KSORubyTemplateID">
    <vt:lpwstr>2</vt:lpwstr>
  </property>
</Properties>
</file>